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651" autoAdjust="0"/>
  </p:normalViewPr>
  <p:slideViewPr>
    <p:cSldViewPr>
      <p:cViewPr varScale="1">
        <p:scale>
          <a:sx n="82" d="100"/>
          <a:sy n="82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D776E-C58D-4B30-9E4C-F958F9576E26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C93D8-9407-40CE-95D0-F3CB4F7A94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347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E67E8-319B-4A83-B0AE-CF4521D06008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A0BEA-30B9-40EE-8E1E-C42EA29082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746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8A82C-11D0-4631-805C-EC6EC510224A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57FA4-6017-466C-A401-86B43783C6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122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7A6E2-3DA2-4E99-BDA1-0DC5D61FDEFA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F81A1-ABAB-4D46-A567-E16E11ACE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34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CD233-BA91-4882-9405-8D8D98385F39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60FAB-E558-4DBE-B2F0-A83A83ADA5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935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F77EB-F6EF-495F-9A86-59D2F2F485DB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962B4-D036-4C9A-8DB3-92E3309343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900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AB209-DCED-4F0C-B3A3-A5FB876E41B3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FFEE4-0BB2-4A5E-AFB2-95A6C11E27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622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845EB-0650-45F2-8042-5D5BCBE89743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60E6B-EB89-433C-949D-ED52EEA483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457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9E67D-0DC7-45D1-A327-896B161F67A5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AA9D4-2543-4A1F-9AEE-82EFC18520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963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E5CBB-2803-4691-9560-DB8041E2AF0A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56940-5613-432D-83C0-EF84021847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984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F1DB7-94E7-450E-920A-9745BDA4402D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83D3E-44D1-4116-9EF0-C061ADCFA0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802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90FB51-F065-4151-9359-FFA0CE450F15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CF6A427-3E84-4FDA-AE8C-CBCF2440AC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5;&#1088;&#1077;&#1079;&#1077;&#1085;&#1090;&#1072;&#1094;&#1080;&#1080;,%20&#1091;&#1088;&#1086;&#1082;&#1080;,%20&#1082;&#1083;&#1072;&#1089;&#1089;&#1085;&#1099;&#1077;%20&#1095;&#1072;&#1089;,%20&#1080;&#1085;&#1090;&#1077;&#1083;&#1083;..&#1080;&#1075;&#1088;&#1099;\&#1060;&#1080;&#1079;&#1082;&#1091;&#1083;&#1100;&#1090;&#1084;&#1080;&#1085;&#1091;&#1090;&#1082;&#1080;\&#1087;&#1088;&#1077;&#1079;&#1077;&#1085;&#1090;&#1072;&#1094;&#1080;&#1103;%20&#1092;&#1080;&#1079;&#1084;&#1080;&#1085;&#1091;&#1090;&#1082;&#1072;%20&#1089;%20&#1084;&#1091;&#1079;&#1099;&#1082;&#1086;&#1081;\&#1076;&#1074;&#1077;%20&#1088;&#1091;&#1082;&#1080;\dve_ruki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13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рисунки\анимашки\танцы спорт\126598fc0d9c1fe87eb0b111e43e8ac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57188"/>
            <a:ext cx="2071688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dve_ruk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938" y="48577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1556792"/>
            <a:ext cx="7776864" cy="3888433"/>
          </a:xfrm>
          <a:prstGeom prst="rect">
            <a:avLst/>
          </a:prstGeom>
        </p:spPr>
        <p:txBody>
          <a:bodyPr>
            <a:prstTxWarp prst="textChevronInverted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 err="1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/>
                <a:ea typeface="+mj-ea"/>
                <a:cs typeface="+mj-cs"/>
              </a:rPr>
              <a:t>Физминутка</a:t>
            </a:r>
            <a:r>
              <a:rPr lang="ru-RU" sz="4400" b="1" dirty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/>
                <a:ea typeface="+mj-ea"/>
                <a:cs typeface="+mj-cs"/>
              </a:rPr>
              <a:t> </a:t>
            </a:r>
            <a:r>
              <a:rPr lang="ru-RU" sz="44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/>
                <a:ea typeface="+mj-ea"/>
                <a:cs typeface="+mj-cs"/>
              </a:rPr>
              <a:t/>
            </a:r>
            <a:br>
              <a:rPr lang="ru-RU" sz="44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/>
                <a:ea typeface="+mj-ea"/>
                <a:cs typeface="+mj-cs"/>
              </a:rPr>
            </a:br>
            <a:r>
              <a:rPr lang="ru-RU" sz="4400" b="1" dirty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/>
                <a:ea typeface="+mj-ea"/>
                <a:cs typeface="+mj-cs"/>
              </a:rPr>
              <a:t>«Две сестрицы –две руки»</a:t>
            </a:r>
          </a:p>
        </p:txBody>
      </p:sp>
    </p:spTree>
  </p:cSld>
  <p:clrMapOvr>
    <a:masterClrMapping/>
  </p:clrMapOvr>
  <p:transition advTm="77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1000" numSld="14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C:\рисунки\анимашки\танцы спорт\165432618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916113"/>
            <a:ext cx="4532313" cy="41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 descr="C:\рисунки\анимашки\танцы спорт\165432618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088" y="2205038"/>
            <a:ext cx="4530725" cy="41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7016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рисунки\анимашки\РАЗНОЕ\Руки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708275"/>
            <a:ext cx="3068638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9512" y="1412776"/>
            <a:ext cx="5544616" cy="3594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Plai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4000" b="1" dirty="0" smtClean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</a:rPr>
              <a:t>Береги </a:t>
            </a:r>
          </a:p>
          <a:p>
            <a:pPr eaLnBrk="1" hangingPunct="1">
              <a:defRPr/>
            </a:pPr>
            <a:r>
              <a:rPr lang="ru-RU" sz="4000" b="1" dirty="0" smtClean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</a:rPr>
              <a:t>         здоровье </a:t>
            </a:r>
          </a:p>
          <a:p>
            <a:pPr eaLnBrk="1" hangingPunct="1">
              <a:defRPr/>
            </a:pPr>
            <a:r>
              <a:rPr lang="ru-RU" sz="4000" b="1" dirty="0" smtClean="0">
                <a:ln w="11430"/>
                <a:solidFill>
                  <a:srgbClr val="00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</a:rPr>
              <a:t>                      смолоду!</a:t>
            </a:r>
          </a:p>
        </p:txBody>
      </p:sp>
    </p:spTree>
    <p:custDataLst>
      <p:tags r:id="rId1"/>
    </p:custDataLst>
  </p:cSld>
  <p:clrMapOvr>
    <a:masterClrMapping/>
  </p:clrMapOvr>
  <p:transition advTm="459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3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рисунки\анимашки\танцы спорт\36687034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2276475"/>
            <a:ext cx="4518025" cy="365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2" descr="C:\рисунки\анимашки\танцы спорт\36687034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213" y="233363"/>
            <a:ext cx="4518026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2" descr="C:\рисунки\анимашки\танцы спорт\36687034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620713"/>
            <a:ext cx="4518025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78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рисунки\анимашки\танцы спорт\sporta-49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928813"/>
            <a:ext cx="6918325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547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C:\рисунки\анимашки\танцы спорт\sporta-109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950" y="1862138"/>
            <a:ext cx="3054350" cy="408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C:\рисунки\анимашки\танцы спорт\sporta-109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513" y="1876425"/>
            <a:ext cx="3054350" cy="408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3" descr="C:\рисунки\анимашки\танцы спорт\sporta-109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1862138"/>
            <a:ext cx="3055937" cy="408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7672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рисунки\анимашки\танцы спорт\sports-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3644900"/>
            <a:ext cx="4329113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2" descr="C:\рисунки\анимашки\танцы спорт\sports-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644900"/>
            <a:ext cx="4330700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656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рисунки\анимашки\танцы спорт\sports-37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388" y="1592263"/>
            <a:ext cx="2954337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2" descr="C:\рисунки\анимашки\танцы спорт\sports-37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3068638"/>
            <a:ext cx="2954338" cy="295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2" descr="C:\рисунки\анимашки\танцы спорт\sports-37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188" y="2133600"/>
            <a:ext cx="295275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7625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рисунки\анимашки\танцы спорт\1eea639589fa1f2f4b4af4dafe94242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1125538"/>
            <a:ext cx="3192463" cy="530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2" descr="C:\рисунки\анимашки\танцы спорт\1eea639589fa1f2f4b4af4dafe94242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450" y="620713"/>
            <a:ext cx="3192463" cy="530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2" descr="C:\рисунки\анимашки\танцы спорт\1eea639589fa1f2f4b4af4dafe94242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838" y="1146175"/>
            <a:ext cx="3192462" cy="530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547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рисунки\анимашки\танцы спорт\3fde2f8e4bcce9d1d1dee2ce082a06f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3538"/>
            <a:ext cx="3498850" cy="444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2" descr="C:\рисунки\анимашки\танцы спорт\3fde2f8e4bcce9d1d1dee2ce082a06f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1666875"/>
            <a:ext cx="3498850" cy="444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2" descr="C:\рисунки\анимашки\танцы спорт\3fde2f8e4bcce9d1d1dee2ce082a06f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150" y="1666875"/>
            <a:ext cx="3498850" cy="444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7828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C:\рисунки\анимашки\танцы спорт\5ba19a1d79cb449be32002025714f5ba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513"/>
            <a:ext cx="3016250" cy="430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C:\рисунки\анимашки\танцы спорт\5ba19a1d79cb449be32002025714f5ba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1844675"/>
            <a:ext cx="3016250" cy="430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3" descr="C:\рисунки\анимашки\танцы спорт\5ba19a1d79cb449be32002025714f5ba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288" y="1106488"/>
            <a:ext cx="3016250" cy="430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11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7</Words>
  <Application>Microsoft Office PowerPoint</Application>
  <PresentationFormat>Экран (4:3)</PresentationFormat>
  <Paragraphs>4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Физминутка  «Две сестрицы –две руки»</dc:title>
  <dc:creator>Катя</dc:creator>
  <cp:lastModifiedBy>Admin</cp:lastModifiedBy>
  <cp:revision>17</cp:revision>
  <dcterms:created xsi:type="dcterms:W3CDTF">2011-11-14T13:10:48Z</dcterms:created>
  <dcterms:modified xsi:type="dcterms:W3CDTF">2014-06-19T05:46:38Z</dcterms:modified>
</cp:coreProperties>
</file>