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3" r:id="rId2"/>
    <p:sldId id="258" r:id="rId3"/>
    <p:sldId id="259" r:id="rId4"/>
    <p:sldId id="256" r:id="rId5"/>
    <p:sldId id="283" r:id="rId6"/>
    <p:sldId id="273" r:id="rId7"/>
    <p:sldId id="274" r:id="rId8"/>
    <p:sldId id="275" r:id="rId9"/>
    <p:sldId id="277" r:id="rId10"/>
    <p:sldId id="276" r:id="rId11"/>
    <p:sldId id="278" r:id="rId12"/>
    <p:sldId id="279" r:id="rId13"/>
    <p:sldId id="280" r:id="rId14"/>
    <p:sldId id="281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7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B34-FFF6-4F4D-8B5C-49B500BA0370}" type="datetimeFigureOut">
              <a:rPr lang="ru-RU" smtClean="0"/>
              <a:pPr/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8296-8EE1-41A9-9C8A-7F22FE1265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B34-FFF6-4F4D-8B5C-49B500BA0370}" type="datetimeFigureOut">
              <a:rPr lang="ru-RU" smtClean="0"/>
              <a:pPr/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8296-8EE1-41A9-9C8A-7F22FE126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B34-FFF6-4F4D-8B5C-49B500BA0370}" type="datetimeFigureOut">
              <a:rPr lang="ru-RU" smtClean="0"/>
              <a:pPr/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8296-8EE1-41A9-9C8A-7F22FE126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E6AB882-1C3C-4F76-9AAF-42DDFB5CF4C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0671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B34-FFF6-4F4D-8B5C-49B500BA0370}" type="datetimeFigureOut">
              <a:rPr lang="ru-RU" smtClean="0"/>
              <a:pPr/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8296-8EE1-41A9-9C8A-7F22FE1265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B34-FFF6-4F4D-8B5C-49B500BA0370}" type="datetimeFigureOut">
              <a:rPr lang="ru-RU" smtClean="0"/>
              <a:pPr/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8296-8EE1-41A9-9C8A-7F22FE126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B34-FFF6-4F4D-8B5C-49B500BA0370}" type="datetimeFigureOut">
              <a:rPr lang="ru-RU" smtClean="0"/>
              <a:pPr/>
              <a:t>02.12.2016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8296-8EE1-41A9-9C8A-7F22FE126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B34-FFF6-4F4D-8B5C-49B500BA0370}" type="datetimeFigureOut">
              <a:rPr lang="ru-RU" smtClean="0"/>
              <a:pPr/>
              <a:t>02.12.2016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8296-8EE1-41A9-9C8A-7F22FE126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B34-FFF6-4F4D-8B5C-49B500BA0370}" type="datetimeFigureOut">
              <a:rPr lang="ru-RU" smtClean="0"/>
              <a:pPr/>
              <a:t>02.12.2016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8296-8EE1-41A9-9C8A-7F22FE126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B34-FFF6-4F4D-8B5C-49B500BA0370}" type="datetimeFigureOut">
              <a:rPr lang="ru-RU" smtClean="0"/>
              <a:pPr/>
              <a:t>02.12.2016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8296-8EE1-41A9-9C8A-7F22FE126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B34-FFF6-4F4D-8B5C-49B500BA0370}" type="datetimeFigureOut">
              <a:rPr lang="ru-RU" smtClean="0"/>
              <a:pPr/>
              <a:t>02.12.2016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8296-8EE1-41A9-9C8A-7F22FE126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B34-FFF6-4F4D-8B5C-49B500BA0370}" type="datetimeFigureOut">
              <a:rPr lang="ru-RU" smtClean="0"/>
              <a:pPr/>
              <a:t>02.12.2016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8296-8EE1-41A9-9C8A-7F22FE126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12E3B34-FFF6-4F4D-8B5C-49B500BA0370}" type="datetimeFigureOut">
              <a:rPr lang="ru-RU" smtClean="0"/>
              <a:pPr/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959C8296-8EE1-41A9-9C8A-7F22FE126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700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search?p=3&amp;text=%D0%BF%D0%B0%D0%BF%D0%B0%D1%85%D0%B0%20%D0%BA%D0%B0%D1%80%D1%82%D0%B8%D0%BD%D0%BA%D0%B8&amp;spsite=doska.gde.ru&amp;img_url=www.sovettorg.ru/img1/0/4/04121979@78325802_original_watermark1.jpg&amp;rpt=simage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ru/search?p=15&amp;text=%D1%82%D1%8E%D0%B1%D0%B5%D1%82%D0%B5%D0%B9%D0%BA%D0%B8%20%D0%BA%D0%B0%D1%80%D1%82%D0%B8%D0%BD%D0%BA%D0%B8&amp;spsite=fake-030-9423287.ru&amp;img_url=pix.vse.uz/img12160/ha.jpg&amp;rpt=simage" TargetMode="Externa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Grp="1" noChangeArrowheads="1"/>
          </p:cNvSpPr>
          <p:nvPr>
            <p:ph type="title"/>
          </p:nvPr>
        </p:nvSpPr>
        <p:spPr>
          <a:xfrm>
            <a:off x="528967" y="260648"/>
            <a:ext cx="8229600" cy="792162"/>
          </a:xfrm>
        </p:spPr>
        <p:txBody>
          <a:bodyPr/>
          <a:lstStyle/>
          <a:p>
            <a:pPr algn="ctr"/>
            <a:r>
              <a:rPr lang="ru-RU" altLang="ru-RU" sz="5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ТЮРБАН</a:t>
            </a:r>
          </a:p>
        </p:txBody>
      </p:sp>
      <p:pic>
        <p:nvPicPr>
          <p:cNvPr id="6" name="Picture 5" descr="тюрба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3456384" cy="5196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тюрбан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8789" y="1412776"/>
            <a:ext cx="3450476" cy="5175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4453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0"/>
            <a:ext cx="7250113" cy="1081088"/>
          </a:xfrm>
        </p:spPr>
        <p:txBody>
          <a:bodyPr/>
          <a:lstStyle/>
          <a:p>
            <a:pPr algn="ctr" eaLnBrk="1" hangingPunct="1"/>
            <a:r>
              <a:rPr lang="ru-RU" altLang="ru-RU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Чалма</a:t>
            </a:r>
          </a:p>
        </p:txBody>
      </p:sp>
      <p:pic>
        <p:nvPicPr>
          <p:cNvPr id="8196" name="Picture 5" descr="Картинка 25 из 1202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424" b="18465"/>
          <a:stretch/>
        </p:blipFill>
        <p:spPr bwMode="auto">
          <a:xfrm>
            <a:off x="358034" y="1099891"/>
            <a:ext cx="3074315" cy="1852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7" descr="Картинка 45 из 120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099891"/>
            <a:ext cx="2507432" cy="1810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9" descr="Картинка 107 из 120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2349" y="2992781"/>
            <a:ext cx="2867843" cy="3836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5958419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5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Бейсболка</a:t>
            </a:r>
          </a:p>
        </p:txBody>
      </p:sp>
      <p:pic>
        <p:nvPicPr>
          <p:cNvPr id="16388" name="Picture 5" descr="_G2035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61236"/>
            <a:ext cx="6447666" cy="4288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495147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802432" y="11266"/>
            <a:ext cx="7924800" cy="1143000"/>
          </a:xfrm>
        </p:spPr>
        <p:txBody>
          <a:bodyPr/>
          <a:lstStyle/>
          <a:p>
            <a:pPr algn="ctr" eaLnBrk="1" hangingPunct="1"/>
            <a:r>
              <a:rPr lang="ru-RU" altLang="ru-RU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Мурмолка</a:t>
            </a:r>
          </a:p>
        </p:txBody>
      </p:sp>
      <p:pic>
        <p:nvPicPr>
          <p:cNvPr id="10244" name="Picture 4" descr="965a2b9f423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0196" y="1700808"/>
            <a:ext cx="3746454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8" descr="kmakovs_29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27389"/>
            <a:ext cx="3096022" cy="5143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85324616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0"/>
            <a:ext cx="7924800" cy="1143000"/>
          </a:xfrm>
        </p:spPr>
        <p:txBody>
          <a:bodyPr/>
          <a:lstStyle/>
          <a:p>
            <a:pPr algn="ctr" eaLnBrk="1" hangingPunct="1"/>
            <a:r>
              <a:rPr lang="ru-RU" altLang="ru-RU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Картуз</a:t>
            </a:r>
          </a:p>
        </p:txBody>
      </p:sp>
      <p:pic>
        <p:nvPicPr>
          <p:cNvPr id="19460" name="Picture 4" descr="208_1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576" b="15179"/>
          <a:stretch/>
        </p:blipFill>
        <p:spPr bwMode="auto">
          <a:xfrm>
            <a:off x="323850" y="1268760"/>
            <a:ext cx="3292793" cy="2411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 descr="3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5794" y="1301375"/>
            <a:ext cx="3215065" cy="241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6" descr="kiz_ub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861048"/>
            <a:ext cx="3695263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939660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958196" y="116632"/>
            <a:ext cx="7924800" cy="1143000"/>
          </a:xfrm>
        </p:spPr>
        <p:txBody>
          <a:bodyPr/>
          <a:lstStyle/>
          <a:p>
            <a:pPr algn="ctr" eaLnBrk="1" hangingPunct="1"/>
            <a:r>
              <a:rPr lang="ru-RU" altLang="ru-RU" sz="5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Бескозырка</a:t>
            </a:r>
          </a:p>
        </p:txBody>
      </p:sp>
      <p:pic>
        <p:nvPicPr>
          <p:cNvPr id="5125" name="Picture 5" descr="b592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427" b="33762"/>
          <a:stretch/>
        </p:blipFill>
        <p:spPr bwMode="auto">
          <a:xfrm>
            <a:off x="4448194" y="1484784"/>
            <a:ext cx="4443542" cy="2346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117_i_ic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31491"/>
            <a:ext cx="3831363" cy="2710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62445780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0"/>
            <a:ext cx="7924800" cy="1143000"/>
          </a:xfrm>
        </p:spPr>
        <p:txBody>
          <a:bodyPr/>
          <a:lstStyle/>
          <a:p>
            <a:pPr algn="ctr" eaLnBrk="1" hangingPunct="1"/>
            <a:r>
              <a:rPr lang="ru-RU" altLang="ru-RU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Чепец</a:t>
            </a:r>
          </a:p>
        </p:txBody>
      </p:sp>
      <p:pic>
        <p:nvPicPr>
          <p:cNvPr id="9221" name="Picture 10" descr="Картинка 82 из 9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80204"/>
            <a:ext cx="4101565" cy="4657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1" descr="1993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265" y="1700808"/>
            <a:ext cx="3806327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1891942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03846" y="562676"/>
            <a:ext cx="7924800" cy="1143000"/>
          </a:xfrm>
        </p:spPr>
        <p:txBody>
          <a:bodyPr/>
          <a:lstStyle/>
          <a:p>
            <a:pPr algn="ctr" eaLnBrk="1" hangingPunct="1"/>
            <a:r>
              <a:rPr lang="ru-RU" altLang="ru-RU" sz="5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Кокошники, сороки, кики</a:t>
            </a:r>
          </a:p>
        </p:txBody>
      </p:sp>
      <p:pic>
        <p:nvPicPr>
          <p:cNvPr id="11268" name="Picture 4" descr="0b0866f8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3" y="1733773"/>
            <a:ext cx="2575811" cy="3050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12" descr="2 zcaoeqhb ixtlwbdnrcqjpe unzqsjioj_previ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844824"/>
            <a:ext cx="2474253" cy="32626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857" t="33333" b="24359"/>
          <a:stretch>
            <a:fillRect/>
          </a:stretch>
        </p:blipFill>
        <p:spPr bwMode="auto">
          <a:xfrm>
            <a:off x="3347864" y="2791837"/>
            <a:ext cx="2808960" cy="3120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99800" y="4817119"/>
            <a:ext cx="2243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кокошник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99862" y="5997906"/>
            <a:ext cx="15049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сорока</a:t>
            </a:r>
            <a:endParaRPr lang="ru-RU" sz="36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36296" y="5133079"/>
            <a:ext cx="10785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кика</a:t>
            </a:r>
            <a:endParaRPr lang="ru-RU" sz="36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2890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116632"/>
            <a:ext cx="7924800" cy="1143000"/>
          </a:xfrm>
        </p:spPr>
        <p:txBody>
          <a:bodyPr/>
          <a:lstStyle/>
          <a:p>
            <a:pPr algn="ctr" eaLnBrk="1" hangingPunct="1"/>
            <a:r>
              <a:rPr lang="ru-RU" altLang="ru-RU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Берет</a:t>
            </a:r>
          </a:p>
        </p:txBody>
      </p:sp>
      <p:pic>
        <p:nvPicPr>
          <p:cNvPr id="12293" name="Picture 7" descr="1679615_377366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724" b="17394"/>
          <a:stretch/>
        </p:blipFill>
        <p:spPr bwMode="auto">
          <a:xfrm>
            <a:off x="5580112" y="2204864"/>
            <a:ext cx="3392102" cy="4098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10" descr="b53f9e2242269a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4465621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947842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Канотье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hangingPunct="1"/>
            <a:r>
              <a:rPr lang="ru-RU" altLang="ru-RU" sz="1800" dirty="0" smtClean="0"/>
              <a:t>.</a:t>
            </a:r>
          </a:p>
        </p:txBody>
      </p:sp>
      <p:pic>
        <p:nvPicPr>
          <p:cNvPr id="15364" name="Picture 4" descr="каноть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2976"/>
            <a:ext cx="4020288" cy="289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002799_big_58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84784"/>
            <a:ext cx="4299124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702797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459504"/>
            <a:ext cx="69847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А П Л Я Ш</a:t>
            </a:r>
            <a:endParaRPr lang="ru-RU" sz="9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381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7924800" cy="1143000"/>
          </a:xfrm>
        </p:spPr>
        <p:txBody>
          <a:bodyPr/>
          <a:lstStyle/>
          <a:p>
            <a:pPr algn="ctr" eaLnBrk="1" hangingPunct="1"/>
            <a:r>
              <a:rPr lang="ru-RU" altLang="ru-RU" sz="4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Ковбойская шляпа</a:t>
            </a:r>
          </a:p>
        </p:txBody>
      </p:sp>
      <p:pic>
        <p:nvPicPr>
          <p:cNvPr id="20485" name="Picture 5" descr="fc0a7bc9642871de900535f202eb9828_fu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8800"/>
            <a:ext cx="4896544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78223779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45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1881" y="11266"/>
            <a:ext cx="7924800" cy="1143000"/>
          </a:xfrm>
        </p:spPr>
        <p:txBody>
          <a:bodyPr/>
          <a:lstStyle/>
          <a:p>
            <a:pPr algn="ctr" eaLnBrk="1" hangingPunct="1"/>
            <a:r>
              <a:rPr lang="ru-RU" altLang="ru-RU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Панама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hangingPunct="1"/>
            <a:r>
              <a:rPr lang="ru-RU" altLang="ru-RU" sz="1800" dirty="0" smtClean="0"/>
              <a:t>.</a:t>
            </a:r>
          </a:p>
        </p:txBody>
      </p:sp>
      <p:pic>
        <p:nvPicPr>
          <p:cNvPr id="21508" name="Picture 4" descr="1149423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33056"/>
            <a:ext cx="3711103" cy="2751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7" descr="panam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7478" y="3933056"/>
            <a:ext cx="2658974" cy="2751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8" descr="19243_b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4065" y="1186410"/>
            <a:ext cx="3211761" cy="2434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52230634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753193" y="8531"/>
            <a:ext cx="7924800" cy="1143000"/>
          </a:xfrm>
        </p:spPr>
        <p:txBody>
          <a:bodyPr/>
          <a:lstStyle/>
          <a:p>
            <a:pPr algn="ctr" eaLnBrk="1" hangingPunct="1"/>
            <a:r>
              <a:rPr lang="ru-RU" altLang="ru-RU" sz="4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Соломенная шляпа</a:t>
            </a:r>
          </a:p>
        </p:txBody>
      </p:sp>
      <p:pic>
        <p:nvPicPr>
          <p:cNvPr id="3076" name="Picture 4" descr="соломенна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9" y="4251260"/>
            <a:ext cx="4104580" cy="2334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4716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40768"/>
            <a:ext cx="3842812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still-life-marc-jacobs-hats-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51260"/>
            <a:ext cx="399502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967587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556792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8000" b="1" cap="all" spc="50" dirty="0" smtClean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Спасибо</a:t>
            </a:r>
          </a:p>
          <a:p>
            <a:pPr algn="ctr"/>
            <a:r>
              <a:rPr lang="ru-RU" altLang="ru-RU" sz="8000" b="1" cap="all" spc="50" dirty="0" smtClean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за внимание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xmlns="" val="171675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20688"/>
            <a:ext cx="9143999" cy="462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познавательно-развлекательное мероприятие</a:t>
            </a: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endParaRPr lang="ru-RU" sz="3200" dirty="0" smtClean="0">
              <a:solidFill>
                <a:srgbClr val="FFFF00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9600" b="1" i="1" dirty="0" smtClean="0">
                <a:solidFill>
                  <a:srgbClr val="00B0F0"/>
                </a:solidFill>
                <a:effectLst/>
                <a:latin typeface="Century Schoolbook" panose="02040604050505020304" pitchFamily="18" charset="0"/>
                <a:ea typeface="Times New Roman"/>
                <a:cs typeface="Times New Roman"/>
              </a:rPr>
              <a:t>«Всё дело в шляпе!»</a:t>
            </a:r>
            <a:endParaRPr lang="ru-RU" sz="9600" b="1" i="1" dirty="0" smtClean="0">
              <a:solidFill>
                <a:srgbClr val="00B0F0"/>
              </a:solidFill>
              <a:effectLst/>
              <a:latin typeface="Century Schoolbook" panose="02040604050505020304" pitchFamily="18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269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332656"/>
            <a:ext cx="8712968" cy="6285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  <a:cs typeface="Times New Roman"/>
              </a:rPr>
              <a:t>Шляпы могут быть разделены по:</a:t>
            </a:r>
            <a:endParaRPr lang="ru-RU" sz="3200" dirty="0" smtClean="0">
              <a:solidFill>
                <a:srgbClr val="FFFF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  <a:tabLst>
                <a:tab pos="685800" algn="l"/>
              </a:tabLst>
            </a:pPr>
            <a:r>
              <a:rPr lang="ru-RU" sz="3200" dirty="0" smtClean="0">
                <a:effectLst/>
                <a:latin typeface="Times New Roman"/>
                <a:ea typeface="Times New Roman"/>
                <a:cs typeface="Times New Roman"/>
              </a:rPr>
              <a:t>Принадлежности</a:t>
            </a:r>
            <a:r>
              <a:rPr lang="ru-RU" sz="32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  <a:t>–</a:t>
            </a:r>
            <a:r>
              <a:rPr lang="ru-RU" sz="32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  <a:t>мужские, женские, детские, подростковые, взрослые;</a:t>
            </a:r>
            <a:endParaRPr lang="ru-RU" sz="3200" dirty="0" smtClean="0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  <a:tabLst>
                <a:tab pos="685800" algn="l"/>
              </a:tabLst>
            </a:pPr>
            <a:r>
              <a:rPr lang="ru-RU" sz="3200" dirty="0" smtClean="0">
                <a:effectLst/>
                <a:latin typeface="Times New Roman"/>
                <a:ea typeface="Times New Roman"/>
                <a:cs typeface="Times New Roman"/>
              </a:rPr>
              <a:t>Стилю</a:t>
            </a:r>
            <a:r>
              <a:rPr lang="ru-RU" sz="32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32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  <a:t>классические, спортивные, фантазийные;</a:t>
            </a:r>
            <a:endParaRPr lang="ru-RU" sz="3200" dirty="0" smtClean="0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  <a:tabLst>
                <a:tab pos="685800" algn="l"/>
              </a:tabLst>
            </a:pPr>
            <a:r>
              <a:rPr lang="ru-RU" sz="3200" dirty="0" smtClean="0">
                <a:effectLst/>
                <a:latin typeface="Times New Roman"/>
                <a:ea typeface="Times New Roman"/>
                <a:cs typeface="Times New Roman"/>
              </a:rPr>
              <a:t>Конструкции</a:t>
            </a:r>
            <a:r>
              <a:rPr lang="ru-RU" sz="32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  <a:t>–</a:t>
            </a:r>
            <a:r>
              <a:rPr lang="ru-RU" sz="32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 err="1" smtClean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  <a:t>клиньевые</a:t>
            </a:r>
            <a:r>
              <a:rPr lang="ru-RU" sz="32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  <a:t>, цилиндрические, конические;</a:t>
            </a:r>
            <a:endParaRPr lang="ru-RU" sz="3200" dirty="0" smtClean="0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  <a:tabLst>
                <a:tab pos="685800" algn="l"/>
              </a:tabLst>
            </a:pPr>
            <a:r>
              <a:rPr lang="ru-RU" sz="3200" dirty="0" smtClean="0">
                <a:effectLst/>
                <a:latin typeface="Times New Roman"/>
                <a:ea typeface="Times New Roman"/>
                <a:cs typeface="Times New Roman"/>
              </a:rPr>
              <a:t>Назначению</a:t>
            </a:r>
            <a:r>
              <a:rPr lang="ru-RU" sz="32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  <a:t>–</a:t>
            </a:r>
            <a:r>
              <a:rPr lang="ru-RU" sz="32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  <a:t>повседневные, военные, спортивные, нарядные, профессиональные, для отдыха;</a:t>
            </a:r>
            <a:endParaRPr lang="ru-RU" sz="3200" dirty="0" smtClean="0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  <a:tabLst>
                <a:tab pos="685800" algn="l"/>
              </a:tabLst>
            </a:pPr>
            <a:r>
              <a:rPr lang="ru-RU" sz="3200" dirty="0" smtClean="0">
                <a:effectLst/>
                <a:latin typeface="Times New Roman"/>
                <a:ea typeface="Times New Roman"/>
                <a:cs typeface="Times New Roman"/>
              </a:rPr>
              <a:t>Сезонам</a:t>
            </a:r>
            <a:r>
              <a:rPr lang="ru-RU" sz="32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  <a:t>–</a:t>
            </a:r>
            <a:r>
              <a:rPr lang="ru-RU" sz="32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  <a:cs typeface="Times New Roman"/>
              </a:rPr>
              <a:t>летние, зимние, весенние, осенние</a:t>
            </a:r>
            <a:r>
              <a:rPr lang="ru-RU" sz="32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865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6364" y="393692"/>
            <a:ext cx="328968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5400" b="1" cap="all" spc="50" dirty="0" smtClean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 Р Е У Х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628800"/>
            <a:ext cx="6211887" cy="45545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0198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0017-017-TSilind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769" r="9021" b="15269"/>
          <a:stretch/>
        </p:blipFill>
        <p:spPr bwMode="auto">
          <a:xfrm>
            <a:off x="1870830" y="1700808"/>
            <a:ext cx="5402344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33675" y="188640"/>
            <a:ext cx="487665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altLang="ru-RU" sz="5400" b="1" cap="all" spc="5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 и л и н д р</a:t>
            </a:r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79023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Grp="1" noChangeArrowheads="1"/>
          </p:cNvSpPr>
          <p:nvPr>
            <p:ph type="title"/>
          </p:nvPr>
        </p:nvSpPr>
        <p:spPr>
          <a:xfrm>
            <a:off x="467544" y="404664"/>
            <a:ext cx="8229600" cy="639762"/>
          </a:xfrm>
        </p:spPr>
        <p:txBody>
          <a:bodyPr/>
          <a:lstStyle/>
          <a:p>
            <a:pPr algn="ctr"/>
            <a:r>
              <a:rPr lang="ru-RU" altLang="ru-RU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ПАПАХА</a:t>
            </a:r>
            <a:endParaRPr lang="ru-RU" altLang="ru-RU" sz="5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4281" name="Рисунок 100" descr="http://im6-tub.yandex.net/i?id=116954378&amp;tov=6">
            <a:hlinkClick r:id="rId2"/>
          </p:cNvPr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870" b="12619"/>
          <a:stretch/>
        </p:blipFill>
        <p:spPr>
          <a:xfrm rot="1016757">
            <a:off x="2146688" y="1949926"/>
            <a:ext cx="4750444" cy="3829831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1028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1266"/>
            <a:ext cx="7924800" cy="1143000"/>
          </a:xfrm>
        </p:spPr>
        <p:txBody>
          <a:bodyPr/>
          <a:lstStyle/>
          <a:p>
            <a:pPr algn="ctr" eaLnBrk="1" hangingPunct="1"/>
            <a:r>
              <a:rPr lang="ru-RU" altLang="ru-RU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Сомбреро</a:t>
            </a:r>
          </a:p>
        </p:txBody>
      </p:sp>
      <p:pic>
        <p:nvPicPr>
          <p:cNvPr id="4100" name="Picture 5" descr="3201sombrero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96" t="13820" r="9731" b="12925"/>
          <a:stretch/>
        </p:blipFill>
        <p:spPr bwMode="auto">
          <a:xfrm>
            <a:off x="2627784" y="1268760"/>
            <a:ext cx="3952822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6" descr="make-paper-sombrero-800x8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99132"/>
            <a:ext cx="4097698" cy="26875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7" descr="mexican_sombrero_delux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733" y="3891492"/>
            <a:ext cx="4248462" cy="26536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91765708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6" name="Рисунок 73" descr="http://im6-tub.yandex.net/i?id=102624210&amp;tov=6">
            <a:hlinkClick r:id="rId2"/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1988840"/>
            <a:ext cx="4365649" cy="4104456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5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ТЮБИТЕЙКА</a:t>
            </a:r>
            <a:endParaRPr lang="ru-RU" altLang="ru-RU" sz="5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569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</TotalTime>
  <Words>117</Words>
  <Application>Microsoft Office PowerPoint</Application>
  <PresentationFormat>Экран (4:3)</PresentationFormat>
  <Paragraphs>35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Горизонт</vt:lpstr>
      <vt:lpstr>Слайд 1</vt:lpstr>
      <vt:lpstr>Слайд 2</vt:lpstr>
      <vt:lpstr>Слайд 3</vt:lpstr>
      <vt:lpstr>Слайд 4</vt:lpstr>
      <vt:lpstr>Слайд 5</vt:lpstr>
      <vt:lpstr>Слайд 6</vt:lpstr>
      <vt:lpstr>ПАПАХА</vt:lpstr>
      <vt:lpstr>Сомбреро</vt:lpstr>
      <vt:lpstr>  ТЮБИТЕЙКА</vt:lpstr>
      <vt:lpstr>ТЮРБАН</vt:lpstr>
      <vt:lpstr>  Чалма</vt:lpstr>
      <vt:lpstr>Бейсболка</vt:lpstr>
      <vt:lpstr>Мурмолка</vt:lpstr>
      <vt:lpstr>Картуз</vt:lpstr>
      <vt:lpstr>Бескозырка</vt:lpstr>
      <vt:lpstr>Чепец</vt:lpstr>
      <vt:lpstr>Кокошники, сороки, кики</vt:lpstr>
      <vt:lpstr>Берет</vt:lpstr>
      <vt:lpstr>Канотье</vt:lpstr>
      <vt:lpstr>Ковбойская шляпа</vt:lpstr>
      <vt:lpstr>Панама</vt:lpstr>
      <vt:lpstr>Соломенная шляпа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ОН начальные классы</dc:creator>
  <cp:lastModifiedBy>Дмитрий</cp:lastModifiedBy>
  <cp:revision>12</cp:revision>
  <dcterms:created xsi:type="dcterms:W3CDTF">2016-12-01T15:10:48Z</dcterms:created>
  <dcterms:modified xsi:type="dcterms:W3CDTF">2016-12-02T05:04:36Z</dcterms:modified>
</cp:coreProperties>
</file>