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82" r:id="rId1"/>
    <p:sldMasterId id="2147483918" r:id="rId2"/>
    <p:sldMasterId id="2147483936" r:id="rId3"/>
  </p:sldMasterIdLst>
  <p:notesMasterIdLst>
    <p:notesMasterId r:id="rId36"/>
  </p:notesMasterIdLst>
  <p:sldIdLst>
    <p:sldId id="641" r:id="rId4"/>
    <p:sldId id="642" r:id="rId5"/>
    <p:sldId id="644" r:id="rId6"/>
    <p:sldId id="647" r:id="rId7"/>
    <p:sldId id="645" r:id="rId8"/>
    <p:sldId id="675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567" r:id="rId17"/>
    <p:sldId id="655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  <p:sldId id="668" r:id="rId30"/>
    <p:sldId id="667" r:id="rId31"/>
    <p:sldId id="669" r:id="rId32"/>
    <p:sldId id="670" r:id="rId33"/>
    <p:sldId id="674" r:id="rId34"/>
    <p:sldId id="67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813">
          <p15:clr>
            <a:srgbClr val="A4A3A4"/>
          </p15:clr>
        </p15:guide>
        <p15:guide id="5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82B0"/>
    <a:srgbClr val="DB1203"/>
    <a:srgbClr val="FF9933"/>
    <a:srgbClr val="3399FF"/>
    <a:srgbClr val="F1E4CF"/>
    <a:srgbClr val="8238BA"/>
    <a:srgbClr val="99FF66"/>
    <a:srgbClr val="FD6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9200" autoAdjust="0"/>
  </p:normalViewPr>
  <p:slideViewPr>
    <p:cSldViewPr snapToGrid="0">
      <p:cViewPr>
        <p:scale>
          <a:sx n="60" d="100"/>
          <a:sy n="60" d="100"/>
        </p:scale>
        <p:origin x="-72" y="-240"/>
      </p:cViewPr>
      <p:guideLst>
        <p:guide orient="horz" pos="2251"/>
        <p:guide orient="horz" pos="2268"/>
        <p:guide pos="3813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354FB-708A-456E-8367-0C2067DEEEC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535C40-5DCF-429B-9CDE-15B812C10F97}">
      <dgm:prSet phldrT="[Текст]" custT="1"/>
      <dgm:spPr/>
      <dgm:t>
        <a:bodyPr/>
        <a:lstStyle/>
        <a:p>
          <a:r>
            <a:rPr lang="ru-RU" sz="1800" b="1" dirty="0" smtClean="0"/>
            <a:t>Понятие «Качество образования»</a:t>
          </a:r>
          <a:endParaRPr lang="ru-RU" sz="1800" b="1" dirty="0"/>
        </a:p>
      </dgm:t>
    </dgm:pt>
    <dgm:pt modelId="{F0953810-6535-4D10-BD9F-723D6423C09D}" type="parTrans" cxnId="{29189293-6288-48A0-83C3-E05F5690FADC}">
      <dgm:prSet/>
      <dgm:spPr/>
      <dgm:t>
        <a:bodyPr/>
        <a:lstStyle/>
        <a:p>
          <a:endParaRPr lang="ru-RU"/>
        </a:p>
      </dgm:t>
    </dgm:pt>
    <dgm:pt modelId="{2808F95C-49A7-499C-B771-591C8440B789}" type="sibTrans" cxnId="{29189293-6288-48A0-83C3-E05F5690FADC}">
      <dgm:prSet/>
      <dgm:spPr/>
      <dgm:t>
        <a:bodyPr/>
        <a:lstStyle/>
        <a:p>
          <a:endParaRPr lang="ru-RU"/>
        </a:p>
      </dgm:t>
    </dgm:pt>
    <dgm:pt modelId="{1FD4C1B4-36A1-4617-BF7E-A79C1F64D1FE}">
      <dgm:prSet phldrT="[Текст]" custT="1"/>
      <dgm:spPr/>
      <dgm:t>
        <a:bodyPr/>
        <a:lstStyle/>
        <a:p>
          <a:r>
            <a:rPr lang="ru-RU" sz="2000" b="1" dirty="0" smtClean="0"/>
            <a:t>Результаты работы</a:t>
          </a:r>
          <a:endParaRPr lang="ru-RU" sz="2000" b="1" dirty="0"/>
        </a:p>
      </dgm:t>
    </dgm:pt>
    <dgm:pt modelId="{4ED0A622-01CF-4ED9-AA07-260C0FDCD2D5}" type="parTrans" cxnId="{0D536838-022F-41A3-B883-56E2489F55C7}">
      <dgm:prSet/>
      <dgm:spPr/>
      <dgm:t>
        <a:bodyPr/>
        <a:lstStyle/>
        <a:p>
          <a:endParaRPr lang="ru-RU"/>
        </a:p>
      </dgm:t>
    </dgm:pt>
    <dgm:pt modelId="{092A4896-4DCD-423D-A37D-1CB11F6DAD55}" type="sibTrans" cxnId="{0D536838-022F-41A3-B883-56E2489F55C7}">
      <dgm:prSet/>
      <dgm:spPr/>
      <dgm:t>
        <a:bodyPr/>
        <a:lstStyle/>
        <a:p>
          <a:endParaRPr lang="ru-RU"/>
        </a:p>
      </dgm:t>
    </dgm:pt>
    <dgm:pt modelId="{BF8F70C6-BA52-4A24-BA07-EFD943905F38}">
      <dgm:prSet phldrT="[Текст]" custT="1"/>
      <dgm:spPr/>
      <dgm:t>
        <a:bodyPr/>
        <a:lstStyle/>
        <a:p>
          <a:r>
            <a:rPr lang="ru-RU" sz="2000" b="1" dirty="0" smtClean="0"/>
            <a:t>Ожидаемые показатели</a:t>
          </a:r>
          <a:endParaRPr lang="ru-RU" sz="2000" b="1" dirty="0"/>
        </a:p>
      </dgm:t>
    </dgm:pt>
    <dgm:pt modelId="{248BEC6C-014E-422F-828F-5DAC192190E7}" type="parTrans" cxnId="{E8A2B6F6-3EC0-4897-BA22-16A4CD52EBA6}">
      <dgm:prSet/>
      <dgm:spPr/>
      <dgm:t>
        <a:bodyPr/>
        <a:lstStyle/>
        <a:p>
          <a:endParaRPr lang="ru-RU"/>
        </a:p>
      </dgm:t>
    </dgm:pt>
    <dgm:pt modelId="{213539FA-F7BD-4B96-AAB4-0F0D69428391}" type="sibTrans" cxnId="{E8A2B6F6-3EC0-4897-BA22-16A4CD52EBA6}">
      <dgm:prSet/>
      <dgm:spPr/>
      <dgm:t>
        <a:bodyPr/>
        <a:lstStyle/>
        <a:p>
          <a:endParaRPr lang="ru-RU"/>
        </a:p>
      </dgm:t>
    </dgm:pt>
    <dgm:pt modelId="{E873FB24-CC15-49E6-8EDE-42E538DDFBCB}" type="pres">
      <dgm:prSet presAssocID="{0DC354FB-708A-456E-8367-0C2067DEEEC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BA1B19-4BAA-4D80-B572-A902387AA80B}" type="pres">
      <dgm:prSet presAssocID="{FB535C40-5DCF-429B-9CDE-15B812C10F97}" presName="Accent1" presStyleCnt="0"/>
      <dgm:spPr/>
    </dgm:pt>
    <dgm:pt modelId="{5B6F5EE7-A2D0-4ECC-B8EB-8978652C2DE7}" type="pres">
      <dgm:prSet presAssocID="{FB535C40-5DCF-429B-9CDE-15B812C10F97}" presName="Accent" presStyleLbl="node1" presStyleIdx="0" presStyleCnt="3" custScaleX="141780" custScaleY="137640"/>
      <dgm:spPr>
        <a:solidFill>
          <a:srgbClr val="008000"/>
        </a:solidFill>
      </dgm:spPr>
    </dgm:pt>
    <dgm:pt modelId="{4256EAB8-45FC-419E-92D9-0B669AC6E23E}" type="pres">
      <dgm:prSet presAssocID="{FB535C40-5DCF-429B-9CDE-15B812C10F97}" presName="Parent1" presStyleLbl="revTx" presStyleIdx="0" presStyleCnt="3" custScaleX="173954" custScaleY="259191" custLinFactNeighborX="465" custLinFactNeighborY="-414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A7F91-C7E0-4AAB-A04D-B9AF25408595}" type="pres">
      <dgm:prSet presAssocID="{1FD4C1B4-36A1-4617-BF7E-A79C1F64D1FE}" presName="Accent2" presStyleCnt="0"/>
      <dgm:spPr/>
    </dgm:pt>
    <dgm:pt modelId="{0FDCF24A-B1B7-4A74-A454-95A25FD06661}" type="pres">
      <dgm:prSet presAssocID="{1FD4C1B4-36A1-4617-BF7E-A79C1F64D1FE}" presName="Accent" presStyleLbl="node1" presStyleIdx="1" presStyleCnt="3" custScaleX="106351" custScaleY="95560" custLinFactNeighborX="-5430" custLinFactNeighborY="-1692"/>
      <dgm:spPr>
        <a:solidFill>
          <a:srgbClr val="C00000"/>
        </a:solidFill>
      </dgm:spPr>
    </dgm:pt>
    <dgm:pt modelId="{45F15283-8D34-4A19-A3C9-B42FBF8694F7}" type="pres">
      <dgm:prSet presAssocID="{1FD4C1B4-36A1-4617-BF7E-A79C1F64D1FE}" presName="Parent2" presStyleLbl="revTx" presStyleIdx="1" presStyleCnt="3" custAng="20141074" custScaleX="143419" custLinFactNeighborX="-8456" custLinFactNeighborY="-129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1A4-C607-43E8-A926-AF0AC69EFB42}" type="pres">
      <dgm:prSet presAssocID="{BF8F70C6-BA52-4A24-BA07-EFD943905F38}" presName="Accent3" presStyleCnt="0"/>
      <dgm:spPr/>
    </dgm:pt>
    <dgm:pt modelId="{3ABBEE61-7021-4631-BC43-ADC8BA5DF98A}" type="pres">
      <dgm:prSet presAssocID="{BF8F70C6-BA52-4A24-BA07-EFD943905F38}" presName="Accent" presStyleLbl="node1" presStyleIdx="2" presStyleCnt="3" custAng="434440" custScaleX="124902" custScaleY="110577" custLinFactNeighborX="-1766" custLinFactNeighborY="12636"/>
      <dgm:spPr/>
    </dgm:pt>
    <dgm:pt modelId="{95DF313E-43CA-45CE-B315-86CCE3423052}" type="pres">
      <dgm:prSet presAssocID="{BF8F70C6-BA52-4A24-BA07-EFD943905F38}" presName="Parent3" presStyleLbl="revTx" presStyleIdx="2" presStyleCnt="3" custAng="896801" custScaleX="189486" custScaleY="172572" custLinFactNeighborX="-25430" custLinFactNeighborY="293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34ED15-C8D1-4185-8D06-AD563C8AD2D5}" type="presOf" srcId="{0DC354FB-708A-456E-8367-0C2067DEEECC}" destId="{E873FB24-CC15-49E6-8EDE-42E538DDFBCB}" srcOrd="0" destOrd="0" presId="urn:microsoft.com/office/officeart/2009/layout/CircleArrowProcess"/>
    <dgm:cxn modelId="{0D536838-022F-41A3-B883-56E2489F55C7}" srcId="{0DC354FB-708A-456E-8367-0C2067DEEECC}" destId="{1FD4C1B4-36A1-4617-BF7E-A79C1F64D1FE}" srcOrd="1" destOrd="0" parTransId="{4ED0A622-01CF-4ED9-AA07-260C0FDCD2D5}" sibTransId="{092A4896-4DCD-423D-A37D-1CB11F6DAD55}"/>
    <dgm:cxn modelId="{F9AE904D-978C-44E7-908C-C95403B37B74}" type="presOf" srcId="{FB535C40-5DCF-429B-9CDE-15B812C10F97}" destId="{4256EAB8-45FC-419E-92D9-0B669AC6E23E}" srcOrd="0" destOrd="0" presId="urn:microsoft.com/office/officeart/2009/layout/CircleArrowProcess"/>
    <dgm:cxn modelId="{FDFF113F-7F5F-4808-9DCB-F78D23D540F2}" type="presOf" srcId="{1FD4C1B4-36A1-4617-BF7E-A79C1F64D1FE}" destId="{45F15283-8D34-4A19-A3C9-B42FBF8694F7}" srcOrd="0" destOrd="0" presId="urn:microsoft.com/office/officeart/2009/layout/CircleArrowProcess"/>
    <dgm:cxn modelId="{E8A2B6F6-3EC0-4897-BA22-16A4CD52EBA6}" srcId="{0DC354FB-708A-456E-8367-0C2067DEEECC}" destId="{BF8F70C6-BA52-4A24-BA07-EFD943905F38}" srcOrd="2" destOrd="0" parTransId="{248BEC6C-014E-422F-828F-5DAC192190E7}" sibTransId="{213539FA-F7BD-4B96-AAB4-0F0D69428391}"/>
    <dgm:cxn modelId="{29189293-6288-48A0-83C3-E05F5690FADC}" srcId="{0DC354FB-708A-456E-8367-0C2067DEEECC}" destId="{FB535C40-5DCF-429B-9CDE-15B812C10F97}" srcOrd="0" destOrd="0" parTransId="{F0953810-6535-4D10-BD9F-723D6423C09D}" sibTransId="{2808F95C-49A7-499C-B771-591C8440B789}"/>
    <dgm:cxn modelId="{18AB999A-2BFC-4F58-8677-0A0292AE2D48}" type="presOf" srcId="{BF8F70C6-BA52-4A24-BA07-EFD943905F38}" destId="{95DF313E-43CA-45CE-B315-86CCE3423052}" srcOrd="0" destOrd="0" presId="urn:microsoft.com/office/officeart/2009/layout/CircleArrowProcess"/>
    <dgm:cxn modelId="{479D2A6B-19F6-4EE1-A937-5C422C7D424B}" type="presParOf" srcId="{E873FB24-CC15-49E6-8EDE-42E538DDFBCB}" destId="{AFBA1B19-4BAA-4D80-B572-A902387AA80B}" srcOrd="0" destOrd="0" presId="urn:microsoft.com/office/officeart/2009/layout/CircleArrowProcess"/>
    <dgm:cxn modelId="{A4B8BE45-65BC-4A17-A770-3A89689CF05C}" type="presParOf" srcId="{AFBA1B19-4BAA-4D80-B572-A902387AA80B}" destId="{5B6F5EE7-A2D0-4ECC-B8EB-8978652C2DE7}" srcOrd="0" destOrd="0" presId="urn:microsoft.com/office/officeart/2009/layout/CircleArrowProcess"/>
    <dgm:cxn modelId="{6D5AD161-82A9-4367-9C65-59C941D4D9F2}" type="presParOf" srcId="{E873FB24-CC15-49E6-8EDE-42E538DDFBCB}" destId="{4256EAB8-45FC-419E-92D9-0B669AC6E23E}" srcOrd="1" destOrd="0" presId="urn:microsoft.com/office/officeart/2009/layout/CircleArrowProcess"/>
    <dgm:cxn modelId="{C7B43219-042A-4596-B393-753B635F8CA2}" type="presParOf" srcId="{E873FB24-CC15-49E6-8EDE-42E538DDFBCB}" destId="{EA6A7F91-C7E0-4AAB-A04D-B9AF25408595}" srcOrd="2" destOrd="0" presId="urn:microsoft.com/office/officeart/2009/layout/CircleArrowProcess"/>
    <dgm:cxn modelId="{50FF3A8D-E014-47B8-98EC-91DAC60A198A}" type="presParOf" srcId="{EA6A7F91-C7E0-4AAB-A04D-B9AF25408595}" destId="{0FDCF24A-B1B7-4A74-A454-95A25FD06661}" srcOrd="0" destOrd="0" presId="urn:microsoft.com/office/officeart/2009/layout/CircleArrowProcess"/>
    <dgm:cxn modelId="{07622D07-643A-4A01-BFE2-2157371A379E}" type="presParOf" srcId="{E873FB24-CC15-49E6-8EDE-42E538DDFBCB}" destId="{45F15283-8D34-4A19-A3C9-B42FBF8694F7}" srcOrd="3" destOrd="0" presId="urn:microsoft.com/office/officeart/2009/layout/CircleArrowProcess"/>
    <dgm:cxn modelId="{CE960762-23C2-4536-83AE-C81DE57A73AF}" type="presParOf" srcId="{E873FB24-CC15-49E6-8EDE-42E538DDFBCB}" destId="{858481A4-C607-43E8-A926-AF0AC69EFB42}" srcOrd="4" destOrd="0" presId="urn:microsoft.com/office/officeart/2009/layout/CircleArrowProcess"/>
    <dgm:cxn modelId="{B699E4F5-660C-46BE-A21F-97DB5B62CDEA}" type="presParOf" srcId="{858481A4-C607-43E8-A926-AF0AC69EFB42}" destId="{3ABBEE61-7021-4631-BC43-ADC8BA5DF98A}" srcOrd="0" destOrd="0" presId="urn:microsoft.com/office/officeart/2009/layout/CircleArrowProcess"/>
    <dgm:cxn modelId="{6686518B-E39D-4B14-8A61-43848BC82BBE}" type="presParOf" srcId="{E873FB24-CC15-49E6-8EDE-42E538DDFBCB}" destId="{95DF313E-43CA-45CE-B315-86CCE342305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CF516-284C-4D06-AC09-F5C4CD198E7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5BCBA-9844-4FA5-ABDD-5430F353E779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Система показателей</a:t>
          </a:r>
          <a:endParaRPr lang="ru-RU" dirty="0"/>
        </a:p>
      </dgm:t>
    </dgm:pt>
    <dgm:pt modelId="{686E3135-C260-4E62-AE37-CC020EDEEA68}" type="parTrans" cxnId="{A71821F2-9DE8-40AC-A97B-52294E60D724}">
      <dgm:prSet/>
      <dgm:spPr/>
      <dgm:t>
        <a:bodyPr/>
        <a:lstStyle/>
        <a:p>
          <a:endParaRPr lang="ru-RU"/>
        </a:p>
      </dgm:t>
    </dgm:pt>
    <dgm:pt modelId="{D898F5D3-0DAA-4F24-82EB-DF18406F8FE7}" type="sibTrans" cxnId="{A71821F2-9DE8-40AC-A97B-52294E60D724}">
      <dgm:prSet/>
      <dgm:spPr/>
      <dgm:t>
        <a:bodyPr/>
        <a:lstStyle/>
        <a:p>
          <a:endParaRPr lang="ru-RU"/>
        </a:p>
      </dgm:t>
    </dgm:pt>
    <dgm:pt modelId="{2D215691-1E94-41B6-B412-7D158DE93920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Знаний, умений, навыков</a:t>
          </a:r>
          <a:endParaRPr lang="ru-RU" dirty="0"/>
        </a:p>
      </dgm:t>
    </dgm:pt>
    <dgm:pt modelId="{47431832-2C9C-486C-B8AB-686D66DF7B8B}" type="parTrans" cxnId="{DEF0E5F8-9540-41E3-BCFF-847ADBA201B2}">
      <dgm:prSet/>
      <dgm:spPr/>
      <dgm:t>
        <a:bodyPr/>
        <a:lstStyle/>
        <a:p>
          <a:endParaRPr lang="ru-RU"/>
        </a:p>
      </dgm:t>
    </dgm:pt>
    <dgm:pt modelId="{82EBE318-1DD3-453D-9D6A-25B675623B85}" type="sibTrans" cxnId="{DEF0E5F8-9540-41E3-BCFF-847ADBA201B2}">
      <dgm:prSet/>
      <dgm:spPr/>
      <dgm:t>
        <a:bodyPr/>
        <a:lstStyle/>
        <a:p>
          <a:endParaRPr lang="ru-RU"/>
        </a:p>
      </dgm:t>
    </dgm:pt>
    <dgm:pt modelId="{16E55E20-BFA7-4590-8FEB-F0E80C9766C1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Ценностные нормы</a:t>
          </a:r>
          <a:endParaRPr lang="ru-RU" dirty="0"/>
        </a:p>
      </dgm:t>
    </dgm:pt>
    <dgm:pt modelId="{8DD1C8FC-3A5B-47D4-93C8-78AE82EB232D}" type="parTrans" cxnId="{9CBEB75C-9D0E-4486-8CDD-CDD906C277D3}">
      <dgm:prSet/>
      <dgm:spPr/>
      <dgm:t>
        <a:bodyPr/>
        <a:lstStyle/>
        <a:p>
          <a:endParaRPr lang="ru-RU"/>
        </a:p>
      </dgm:t>
    </dgm:pt>
    <dgm:pt modelId="{A8463892-8DAC-4B8E-8A6E-69D48ACBA711}" type="sibTrans" cxnId="{9CBEB75C-9D0E-4486-8CDD-CDD906C277D3}">
      <dgm:prSet/>
      <dgm:spPr/>
      <dgm:t>
        <a:bodyPr/>
        <a:lstStyle/>
        <a:p>
          <a:endParaRPr lang="ru-RU"/>
        </a:p>
      </dgm:t>
    </dgm:pt>
    <dgm:pt modelId="{811BE9D7-628E-40EB-AC41-ADDACFDF77E1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УУД</a:t>
          </a:r>
          <a:endParaRPr lang="ru-RU" dirty="0"/>
        </a:p>
      </dgm:t>
    </dgm:pt>
    <dgm:pt modelId="{AABFB9CF-8A98-49EF-A919-6D95BC4F3F9D}" type="parTrans" cxnId="{7FA0249E-6A2C-47EF-A4CF-D7B373D85C35}">
      <dgm:prSet/>
      <dgm:spPr/>
      <dgm:t>
        <a:bodyPr/>
        <a:lstStyle/>
        <a:p>
          <a:endParaRPr lang="ru-RU"/>
        </a:p>
      </dgm:t>
    </dgm:pt>
    <dgm:pt modelId="{0830FDCB-511E-47B5-A992-21486FC1827F}" type="sibTrans" cxnId="{7FA0249E-6A2C-47EF-A4CF-D7B373D85C35}">
      <dgm:prSet/>
      <dgm:spPr/>
      <dgm:t>
        <a:bodyPr/>
        <a:lstStyle/>
        <a:p>
          <a:endParaRPr lang="ru-RU"/>
        </a:p>
      </dgm:t>
    </dgm:pt>
    <dgm:pt modelId="{A7D224E7-F243-43EC-8BA1-C1EACA23B74F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Мотивация к обучению</a:t>
          </a:r>
          <a:endParaRPr lang="ru-RU" dirty="0"/>
        </a:p>
      </dgm:t>
    </dgm:pt>
    <dgm:pt modelId="{E4419C1F-0833-4E40-BF4F-0E24FD12202A}" type="parTrans" cxnId="{3A6617EF-A3B5-4139-AD60-FF64375813FA}">
      <dgm:prSet/>
      <dgm:spPr/>
      <dgm:t>
        <a:bodyPr/>
        <a:lstStyle/>
        <a:p>
          <a:endParaRPr lang="ru-RU"/>
        </a:p>
      </dgm:t>
    </dgm:pt>
    <dgm:pt modelId="{169E1842-BD1F-49C9-8198-46AC8E8AF1DA}" type="sibTrans" cxnId="{3A6617EF-A3B5-4139-AD60-FF64375813FA}">
      <dgm:prSet/>
      <dgm:spPr/>
      <dgm:t>
        <a:bodyPr/>
        <a:lstStyle/>
        <a:p>
          <a:endParaRPr lang="ru-RU"/>
        </a:p>
      </dgm:t>
    </dgm:pt>
    <dgm:pt modelId="{DC65DD07-85EB-477F-8787-8FFA27CD5A06}" type="pres">
      <dgm:prSet presAssocID="{8C5CF516-284C-4D06-AC09-F5C4CD198E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E038B-7961-4C84-8873-63928462432A}" type="pres">
      <dgm:prSet presAssocID="{1975BCBA-9844-4FA5-ABDD-5430F353E779}" presName="root1" presStyleCnt="0"/>
      <dgm:spPr/>
    </dgm:pt>
    <dgm:pt modelId="{E15272F6-91CD-4ED2-9C12-CE19BCCF06FC}" type="pres">
      <dgm:prSet presAssocID="{1975BCBA-9844-4FA5-ABDD-5430F353E77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D57ED6-BFE6-4B77-98DB-8CB91695F55D}" type="pres">
      <dgm:prSet presAssocID="{1975BCBA-9844-4FA5-ABDD-5430F353E779}" presName="level2hierChild" presStyleCnt="0"/>
      <dgm:spPr/>
    </dgm:pt>
    <dgm:pt modelId="{86117AFF-0277-47CD-9745-EC17319A7748}" type="pres">
      <dgm:prSet presAssocID="{47431832-2C9C-486C-B8AB-686D66DF7B8B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BE795B7-7C9B-4A97-A575-0926C1386429}" type="pres">
      <dgm:prSet presAssocID="{47431832-2C9C-486C-B8AB-686D66DF7B8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406BCDD-B091-4E5F-A201-5C0DD47AEA43}" type="pres">
      <dgm:prSet presAssocID="{2D215691-1E94-41B6-B412-7D158DE93920}" presName="root2" presStyleCnt="0"/>
      <dgm:spPr/>
    </dgm:pt>
    <dgm:pt modelId="{ECEA4463-85AE-429B-BC8D-C7C7B771A059}" type="pres">
      <dgm:prSet presAssocID="{2D215691-1E94-41B6-B412-7D158DE9392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DEC8B-9DDA-4B67-97EE-67105FC23828}" type="pres">
      <dgm:prSet presAssocID="{2D215691-1E94-41B6-B412-7D158DE93920}" presName="level3hierChild" presStyleCnt="0"/>
      <dgm:spPr/>
    </dgm:pt>
    <dgm:pt modelId="{748D8522-A358-43FB-8723-78C8DC084A80}" type="pres">
      <dgm:prSet presAssocID="{8DD1C8FC-3A5B-47D4-93C8-78AE82EB232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91773FC-062B-45E7-9C10-4328C282099F}" type="pres">
      <dgm:prSet presAssocID="{8DD1C8FC-3A5B-47D4-93C8-78AE82EB232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CDFDDEA-6A02-4EDC-BEDA-E8EFA0BCA682}" type="pres">
      <dgm:prSet presAssocID="{16E55E20-BFA7-4590-8FEB-F0E80C9766C1}" presName="root2" presStyleCnt="0"/>
      <dgm:spPr/>
    </dgm:pt>
    <dgm:pt modelId="{9630C6CC-4C80-4E4E-8A34-FBB168A50BCC}" type="pres">
      <dgm:prSet presAssocID="{16E55E20-BFA7-4590-8FEB-F0E80C9766C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A0F325-FEB7-424A-8EB9-2F62FF8B3D82}" type="pres">
      <dgm:prSet presAssocID="{16E55E20-BFA7-4590-8FEB-F0E80C9766C1}" presName="level3hierChild" presStyleCnt="0"/>
      <dgm:spPr/>
    </dgm:pt>
    <dgm:pt modelId="{805E953E-55D1-452A-A6D5-67F5CF8DE0BF}" type="pres">
      <dgm:prSet presAssocID="{AABFB9CF-8A98-49EF-A919-6D95BC4F3F9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4EEFA01-CA3D-4777-805B-239D601B92DC}" type="pres">
      <dgm:prSet presAssocID="{AABFB9CF-8A98-49EF-A919-6D95BC4F3F9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D664B2F-EF0E-4C75-9CC3-A32FBFCC19BD}" type="pres">
      <dgm:prSet presAssocID="{811BE9D7-628E-40EB-AC41-ADDACFDF77E1}" presName="root2" presStyleCnt="0"/>
      <dgm:spPr/>
    </dgm:pt>
    <dgm:pt modelId="{85ABA490-0F31-4078-B3CA-9682EF22E286}" type="pres">
      <dgm:prSet presAssocID="{811BE9D7-628E-40EB-AC41-ADDACFDF77E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A0294-049B-4B65-857D-A92A5D595C7B}" type="pres">
      <dgm:prSet presAssocID="{811BE9D7-628E-40EB-AC41-ADDACFDF77E1}" presName="level3hierChild" presStyleCnt="0"/>
      <dgm:spPr/>
    </dgm:pt>
    <dgm:pt modelId="{F83AD768-0885-4A12-BAA5-96A05E017E67}" type="pres">
      <dgm:prSet presAssocID="{E4419C1F-0833-4E40-BF4F-0E24FD12202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39FC7DC-48E3-4ECB-8C95-2C2DD07D5FF4}" type="pres">
      <dgm:prSet presAssocID="{E4419C1F-0833-4E40-BF4F-0E24FD12202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8D8AD91-FF4F-4F3E-BEAC-E5FFB98D6F2F}" type="pres">
      <dgm:prSet presAssocID="{A7D224E7-F243-43EC-8BA1-C1EACA23B74F}" presName="root2" presStyleCnt="0"/>
      <dgm:spPr/>
    </dgm:pt>
    <dgm:pt modelId="{A75B0E08-9834-48EE-9D98-09D6D7DAA4F3}" type="pres">
      <dgm:prSet presAssocID="{A7D224E7-F243-43EC-8BA1-C1EACA23B74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C3B452-7872-437E-BBE4-54DDCD9C031D}" type="pres">
      <dgm:prSet presAssocID="{A7D224E7-F243-43EC-8BA1-C1EACA23B74F}" presName="level3hierChild" presStyleCnt="0"/>
      <dgm:spPr/>
    </dgm:pt>
  </dgm:ptLst>
  <dgm:cxnLst>
    <dgm:cxn modelId="{8E466F83-3E80-4632-BA25-D7E4B34DA7A3}" type="presOf" srcId="{8DD1C8FC-3A5B-47D4-93C8-78AE82EB232D}" destId="{748D8522-A358-43FB-8723-78C8DC084A80}" srcOrd="0" destOrd="0" presId="urn:microsoft.com/office/officeart/2008/layout/HorizontalMultiLevelHierarchy"/>
    <dgm:cxn modelId="{475E4328-E56C-4541-BCAE-5075D6701E44}" type="presOf" srcId="{811BE9D7-628E-40EB-AC41-ADDACFDF77E1}" destId="{85ABA490-0F31-4078-B3CA-9682EF22E286}" srcOrd="0" destOrd="0" presId="urn:microsoft.com/office/officeart/2008/layout/HorizontalMultiLevelHierarchy"/>
    <dgm:cxn modelId="{F744F5E7-B56D-403B-B600-B2DB74FE02C6}" type="presOf" srcId="{1975BCBA-9844-4FA5-ABDD-5430F353E779}" destId="{E15272F6-91CD-4ED2-9C12-CE19BCCF06FC}" srcOrd="0" destOrd="0" presId="urn:microsoft.com/office/officeart/2008/layout/HorizontalMultiLevelHierarchy"/>
    <dgm:cxn modelId="{A1501B4E-A9C5-4A80-990F-1B8D761D4A26}" type="presOf" srcId="{47431832-2C9C-486C-B8AB-686D66DF7B8B}" destId="{BBE795B7-7C9B-4A97-A575-0926C1386429}" srcOrd="1" destOrd="0" presId="urn:microsoft.com/office/officeart/2008/layout/HorizontalMultiLevelHierarchy"/>
    <dgm:cxn modelId="{B50DED1E-FFB3-4E46-9724-6EBEDD4536FD}" type="presOf" srcId="{8C5CF516-284C-4D06-AC09-F5C4CD198E72}" destId="{DC65DD07-85EB-477F-8787-8FFA27CD5A06}" srcOrd="0" destOrd="0" presId="urn:microsoft.com/office/officeart/2008/layout/HorizontalMultiLevelHierarchy"/>
    <dgm:cxn modelId="{07904A38-4113-4905-A268-7DCDB8622F47}" type="presOf" srcId="{16E55E20-BFA7-4590-8FEB-F0E80C9766C1}" destId="{9630C6CC-4C80-4E4E-8A34-FBB168A50BCC}" srcOrd="0" destOrd="0" presId="urn:microsoft.com/office/officeart/2008/layout/HorizontalMultiLevelHierarchy"/>
    <dgm:cxn modelId="{B376798E-81C6-42B6-86FB-E0C815A8A2FE}" type="presOf" srcId="{AABFB9CF-8A98-49EF-A919-6D95BC4F3F9D}" destId="{805E953E-55D1-452A-A6D5-67F5CF8DE0BF}" srcOrd="0" destOrd="0" presId="urn:microsoft.com/office/officeart/2008/layout/HorizontalMultiLevelHierarchy"/>
    <dgm:cxn modelId="{7FA0249E-6A2C-47EF-A4CF-D7B373D85C35}" srcId="{1975BCBA-9844-4FA5-ABDD-5430F353E779}" destId="{811BE9D7-628E-40EB-AC41-ADDACFDF77E1}" srcOrd="2" destOrd="0" parTransId="{AABFB9CF-8A98-49EF-A919-6D95BC4F3F9D}" sibTransId="{0830FDCB-511E-47B5-A992-21486FC1827F}"/>
    <dgm:cxn modelId="{9CBEB75C-9D0E-4486-8CDD-CDD906C277D3}" srcId="{1975BCBA-9844-4FA5-ABDD-5430F353E779}" destId="{16E55E20-BFA7-4590-8FEB-F0E80C9766C1}" srcOrd="1" destOrd="0" parTransId="{8DD1C8FC-3A5B-47D4-93C8-78AE82EB232D}" sibTransId="{A8463892-8DAC-4B8E-8A6E-69D48ACBA711}"/>
    <dgm:cxn modelId="{DE8F0A0D-0BFC-48AE-83DA-8B6145F76081}" type="presOf" srcId="{AABFB9CF-8A98-49EF-A919-6D95BC4F3F9D}" destId="{04EEFA01-CA3D-4777-805B-239D601B92DC}" srcOrd="1" destOrd="0" presId="urn:microsoft.com/office/officeart/2008/layout/HorizontalMultiLevelHierarchy"/>
    <dgm:cxn modelId="{496EB10D-6E72-4BFB-8762-F5E3359B66A7}" type="presOf" srcId="{2D215691-1E94-41B6-B412-7D158DE93920}" destId="{ECEA4463-85AE-429B-BC8D-C7C7B771A059}" srcOrd="0" destOrd="0" presId="urn:microsoft.com/office/officeart/2008/layout/HorizontalMultiLevelHierarchy"/>
    <dgm:cxn modelId="{DEF0E5F8-9540-41E3-BCFF-847ADBA201B2}" srcId="{1975BCBA-9844-4FA5-ABDD-5430F353E779}" destId="{2D215691-1E94-41B6-B412-7D158DE93920}" srcOrd="0" destOrd="0" parTransId="{47431832-2C9C-486C-B8AB-686D66DF7B8B}" sibTransId="{82EBE318-1DD3-453D-9D6A-25B675623B85}"/>
    <dgm:cxn modelId="{CF86225E-0372-4C4E-A749-E27ECFEB081B}" type="presOf" srcId="{8DD1C8FC-3A5B-47D4-93C8-78AE82EB232D}" destId="{891773FC-062B-45E7-9C10-4328C282099F}" srcOrd="1" destOrd="0" presId="urn:microsoft.com/office/officeart/2008/layout/HorizontalMultiLevelHierarchy"/>
    <dgm:cxn modelId="{590DCE7C-F092-4212-8B30-F9A9C22764B7}" type="presOf" srcId="{A7D224E7-F243-43EC-8BA1-C1EACA23B74F}" destId="{A75B0E08-9834-48EE-9D98-09D6D7DAA4F3}" srcOrd="0" destOrd="0" presId="urn:microsoft.com/office/officeart/2008/layout/HorizontalMultiLevelHierarchy"/>
    <dgm:cxn modelId="{53743A8B-290D-46C1-9C92-B566ECF38F03}" type="presOf" srcId="{E4419C1F-0833-4E40-BF4F-0E24FD12202A}" destId="{F83AD768-0885-4A12-BAA5-96A05E017E67}" srcOrd="0" destOrd="0" presId="urn:microsoft.com/office/officeart/2008/layout/HorizontalMultiLevelHierarchy"/>
    <dgm:cxn modelId="{A71821F2-9DE8-40AC-A97B-52294E60D724}" srcId="{8C5CF516-284C-4D06-AC09-F5C4CD198E72}" destId="{1975BCBA-9844-4FA5-ABDD-5430F353E779}" srcOrd="0" destOrd="0" parTransId="{686E3135-C260-4E62-AE37-CC020EDEEA68}" sibTransId="{D898F5D3-0DAA-4F24-82EB-DF18406F8FE7}"/>
    <dgm:cxn modelId="{67905DA3-439F-46DC-979C-1D713384AEB9}" type="presOf" srcId="{E4419C1F-0833-4E40-BF4F-0E24FD12202A}" destId="{B39FC7DC-48E3-4ECB-8C95-2C2DD07D5FF4}" srcOrd="1" destOrd="0" presId="urn:microsoft.com/office/officeart/2008/layout/HorizontalMultiLevelHierarchy"/>
    <dgm:cxn modelId="{079BC750-1A75-4AA8-B732-84EB8E2B197F}" type="presOf" srcId="{47431832-2C9C-486C-B8AB-686D66DF7B8B}" destId="{86117AFF-0277-47CD-9745-EC17319A7748}" srcOrd="0" destOrd="0" presId="urn:microsoft.com/office/officeart/2008/layout/HorizontalMultiLevelHierarchy"/>
    <dgm:cxn modelId="{3A6617EF-A3B5-4139-AD60-FF64375813FA}" srcId="{1975BCBA-9844-4FA5-ABDD-5430F353E779}" destId="{A7D224E7-F243-43EC-8BA1-C1EACA23B74F}" srcOrd="3" destOrd="0" parTransId="{E4419C1F-0833-4E40-BF4F-0E24FD12202A}" sibTransId="{169E1842-BD1F-49C9-8198-46AC8E8AF1DA}"/>
    <dgm:cxn modelId="{440E924E-5253-4CAE-8135-39ED7BE12327}" type="presParOf" srcId="{DC65DD07-85EB-477F-8787-8FFA27CD5A06}" destId="{550E038B-7961-4C84-8873-63928462432A}" srcOrd="0" destOrd="0" presId="urn:microsoft.com/office/officeart/2008/layout/HorizontalMultiLevelHierarchy"/>
    <dgm:cxn modelId="{76F02AC9-8E16-41FE-AB42-29D6EB3D840A}" type="presParOf" srcId="{550E038B-7961-4C84-8873-63928462432A}" destId="{E15272F6-91CD-4ED2-9C12-CE19BCCF06FC}" srcOrd="0" destOrd="0" presId="urn:microsoft.com/office/officeart/2008/layout/HorizontalMultiLevelHierarchy"/>
    <dgm:cxn modelId="{7167C0E4-FC37-493F-B5A4-4E2425ADEC8D}" type="presParOf" srcId="{550E038B-7961-4C84-8873-63928462432A}" destId="{78D57ED6-BFE6-4B77-98DB-8CB91695F55D}" srcOrd="1" destOrd="0" presId="urn:microsoft.com/office/officeart/2008/layout/HorizontalMultiLevelHierarchy"/>
    <dgm:cxn modelId="{7C6F76FE-21B9-4724-9080-A08FBA917A27}" type="presParOf" srcId="{78D57ED6-BFE6-4B77-98DB-8CB91695F55D}" destId="{86117AFF-0277-47CD-9745-EC17319A7748}" srcOrd="0" destOrd="0" presId="urn:microsoft.com/office/officeart/2008/layout/HorizontalMultiLevelHierarchy"/>
    <dgm:cxn modelId="{B6370712-5BEF-4D9B-8EA4-BF1D4915467D}" type="presParOf" srcId="{86117AFF-0277-47CD-9745-EC17319A7748}" destId="{BBE795B7-7C9B-4A97-A575-0926C1386429}" srcOrd="0" destOrd="0" presId="urn:microsoft.com/office/officeart/2008/layout/HorizontalMultiLevelHierarchy"/>
    <dgm:cxn modelId="{3E52EF34-26A9-486E-AC72-898B6B73FC12}" type="presParOf" srcId="{78D57ED6-BFE6-4B77-98DB-8CB91695F55D}" destId="{B406BCDD-B091-4E5F-A201-5C0DD47AEA43}" srcOrd="1" destOrd="0" presId="urn:microsoft.com/office/officeart/2008/layout/HorizontalMultiLevelHierarchy"/>
    <dgm:cxn modelId="{438BA96F-3339-4B81-B9E2-E257572C6B35}" type="presParOf" srcId="{B406BCDD-B091-4E5F-A201-5C0DD47AEA43}" destId="{ECEA4463-85AE-429B-BC8D-C7C7B771A059}" srcOrd="0" destOrd="0" presId="urn:microsoft.com/office/officeart/2008/layout/HorizontalMultiLevelHierarchy"/>
    <dgm:cxn modelId="{C8230448-1B21-4E89-A82E-09196A1B7D0B}" type="presParOf" srcId="{B406BCDD-B091-4E5F-A201-5C0DD47AEA43}" destId="{826DEC8B-9DDA-4B67-97EE-67105FC23828}" srcOrd="1" destOrd="0" presId="urn:microsoft.com/office/officeart/2008/layout/HorizontalMultiLevelHierarchy"/>
    <dgm:cxn modelId="{10DF0046-FA93-48CA-9506-A85C605D1C52}" type="presParOf" srcId="{78D57ED6-BFE6-4B77-98DB-8CB91695F55D}" destId="{748D8522-A358-43FB-8723-78C8DC084A80}" srcOrd="2" destOrd="0" presId="urn:microsoft.com/office/officeart/2008/layout/HorizontalMultiLevelHierarchy"/>
    <dgm:cxn modelId="{5F875038-471D-44DA-96B7-FFED3F7B3A0E}" type="presParOf" srcId="{748D8522-A358-43FB-8723-78C8DC084A80}" destId="{891773FC-062B-45E7-9C10-4328C282099F}" srcOrd="0" destOrd="0" presId="urn:microsoft.com/office/officeart/2008/layout/HorizontalMultiLevelHierarchy"/>
    <dgm:cxn modelId="{C471B9FC-1B9A-4F63-B7FB-013311057B0C}" type="presParOf" srcId="{78D57ED6-BFE6-4B77-98DB-8CB91695F55D}" destId="{9CDFDDEA-6A02-4EDC-BEDA-E8EFA0BCA682}" srcOrd="3" destOrd="0" presId="urn:microsoft.com/office/officeart/2008/layout/HorizontalMultiLevelHierarchy"/>
    <dgm:cxn modelId="{E36379C8-BC20-4E9E-9798-AD6331DB5C14}" type="presParOf" srcId="{9CDFDDEA-6A02-4EDC-BEDA-E8EFA0BCA682}" destId="{9630C6CC-4C80-4E4E-8A34-FBB168A50BCC}" srcOrd="0" destOrd="0" presId="urn:microsoft.com/office/officeart/2008/layout/HorizontalMultiLevelHierarchy"/>
    <dgm:cxn modelId="{964F09FE-0337-4EE3-93B5-A839E9CF34A8}" type="presParOf" srcId="{9CDFDDEA-6A02-4EDC-BEDA-E8EFA0BCA682}" destId="{05A0F325-FEB7-424A-8EB9-2F62FF8B3D82}" srcOrd="1" destOrd="0" presId="urn:microsoft.com/office/officeart/2008/layout/HorizontalMultiLevelHierarchy"/>
    <dgm:cxn modelId="{89EC8784-2610-4EFA-8801-6367AC2761C6}" type="presParOf" srcId="{78D57ED6-BFE6-4B77-98DB-8CB91695F55D}" destId="{805E953E-55D1-452A-A6D5-67F5CF8DE0BF}" srcOrd="4" destOrd="0" presId="urn:microsoft.com/office/officeart/2008/layout/HorizontalMultiLevelHierarchy"/>
    <dgm:cxn modelId="{5AA65FA7-2B30-41D5-AFE8-E7B89AD68BED}" type="presParOf" srcId="{805E953E-55D1-452A-A6D5-67F5CF8DE0BF}" destId="{04EEFA01-CA3D-4777-805B-239D601B92DC}" srcOrd="0" destOrd="0" presId="urn:microsoft.com/office/officeart/2008/layout/HorizontalMultiLevelHierarchy"/>
    <dgm:cxn modelId="{9EDF583B-9F8A-4760-8B49-985039CCB120}" type="presParOf" srcId="{78D57ED6-BFE6-4B77-98DB-8CB91695F55D}" destId="{0D664B2F-EF0E-4C75-9CC3-A32FBFCC19BD}" srcOrd="5" destOrd="0" presId="urn:microsoft.com/office/officeart/2008/layout/HorizontalMultiLevelHierarchy"/>
    <dgm:cxn modelId="{F50854BC-299B-41B9-A5B9-FFA86F8084B6}" type="presParOf" srcId="{0D664B2F-EF0E-4C75-9CC3-A32FBFCC19BD}" destId="{85ABA490-0F31-4078-B3CA-9682EF22E286}" srcOrd="0" destOrd="0" presId="urn:microsoft.com/office/officeart/2008/layout/HorizontalMultiLevelHierarchy"/>
    <dgm:cxn modelId="{E90BAD59-5390-498C-B71A-EE8FFD22DA64}" type="presParOf" srcId="{0D664B2F-EF0E-4C75-9CC3-A32FBFCC19BD}" destId="{80BA0294-049B-4B65-857D-A92A5D595C7B}" srcOrd="1" destOrd="0" presId="urn:microsoft.com/office/officeart/2008/layout/HorizontalMultiLevelHierarchy"/>
    <dgm:cxn modelId="{BCAFCE2E-E364-4936-A6E9-E5DFEEDD2ECA}" type="presParOf" srcId="{78D57ED6-BFE6-4B77-98DB-8CB91695F55D}" destId="{F83AD768-0885-4A12-BAA5-96A05E017E67}" srcOrd="6" destOrd="0" presId="urn:microsoft.com/office/officeart/2008/layout/HorizontalMultiLevelHierarchy"/>
    <dgm:cxn modelId="{6DB98E65-A1ED-4513-B126-6480B65B4DA3}" type="presParOf" srcId="{F83AD768-0885-4A12-BAA5-96A05E017E67}" destId="{B39FC7DC-48E3-4ECB-8C95-2C2DD07D5FF4}" srcOrd="0" destOrd="0" presId="urn:microsoft.com/office/officeart/2008/layout/HorizontalMultiLevelHierarchy"/>
    <dgm:cxn modelId="{3A67E509-152E-413A-9479-8B322C30FABD}" type="presParOf" srcId="{78D57ED6-BFE6-4B77-98DB-8CB91695F55D}" destId="{A8D8AD91-FF4F-4F3E-BEAC-E5FFB98D6F2F}" srcOrd="7" destOrd="0" presId="urn:microsoft.com/office/officeart/2008/layout/HorizontalMultiLevelHierarchy"/>
    <dgm:cxn modelId="{EFCDE711-80B0-4C42-918A-967E0E9B3E3B}" type="presParOf" srcId="{A8D8AD91-FF4F-4F3E-BEAC-E5FFB98D6F2F}" destId="{A75B0E08-9834-48EE-9D98-09D6D7DAA4F3}" srcOrd="0" destOrd="0" presId="urn:microsoft.com/office/officeart/2008/layout/HorizontalMultiLevelHierarchy"/>
    <dgm:cxn modelId="{FA0828BE-0F22-433E-9839-C80D4CBA9BB5}" type="presParOf" srcId="{A8D8AD91-FF4F-4F3E-BEAC-E5FFB98D6F2F}" destId="{49C3B452-7872-437E-BBE4-54DDCD9C03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EC36D-7ABB-4FA0-A6E7-F6B721FC043F}" type="doc">
      <dgm:prSet loTypeId="urn:microsoft.com/office/officeart/2005/8/layout/radial5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049524-4A5A-4BFC-8687-EF7A111493BC}">
      <dgm:prSet phldrT="[Текст]" custT="1"/>
      <dgm:spPr>
        <a:xfrm>
          <a:off x="2863935" y="2099971"/>
          <a:ext cx="1160286" cy="1160286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Внеуроч</a:t>
          </a:r>
          <a:endParaRPr lang="ru-RU" sz="14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ная</a:t>
          </a:r>
          <a:endParaRPr lang="ru-RU" sz="14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работа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12A7EB-1401-4C86-AFE4-6DF155C63AE0}" type="parTrans" cxnId="{B4C0F280-218A-4D1E-A34C-00BBA13B830E}">
      <dgm:prSet/>
      <dgm:spPr/>
      <dgm:t>
        <a:bodyPr/>
        <a:lstStyle/>
        <a:p>
          <a:endParaRPr lang="ru-RU"/>
        </a:p>
      </dgm:t>
    </dgm:pt>
    <dgm:pt modelId="{DC7FCB78-B9C7-49C8-AB44-1B07C22807D8}" type="sibTrans" cxnId="{B4C0F280-218A-4D1E-A34C-00BBA13B830E}">
      <dgm:prSet/>
      <dgm:spPr/>
      <dgm:t>
        <a:bodyPr/>
        <a:lstStyle/>
        <a:p>
          <a:endParaRPr lang="ru-RU"/>
        </a:p>
      </dgm:t>
    </dgm:pt>
    <dgm:pt modelId="{CD7D23E1-F8AF-45F5-95D2-444428B05974}">
      <dgm:prSet phldrT="[Текст]" custT="1"/>
      <dgm:spPr>
        <a:xfrm>
          <a:off x="2775107" y="3005"/>
          <a:ext cx="1337943" cy="133794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Кружки 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2DFF0BB-2A74-451E-8796-27BAFDC55BDA}" type="parTrans" cxnId="{E34B6007-3C3D-4987-A986-5FE3029EA255}">
      <dgm:prSet/>
      <dgm:spPr>
        <a:xfrm rot="16200000">
          <a:off x="3242937" y="1479123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D9B9C5-4173-4B82-AFEE-89E782FAF702}" type="sibTrans" cxnId="{E34B6007-3C3D-4987-A986-5FE3029EA255}">
      <dgm:prSet/>
      <dgm:spPr/>
      <dgm:t>
        <a:bodyPr/>
        <a:lstStyle/>
        <a:p>
          <a:endParaRPr lang="ru-RU"/>
        </a:p>
      </dgm:t>
    </dgm:pt>
    <dgm:pt modelId="{45FB0BEA-F025-41D0-B823-8EE105D62720}">
      <dgm:prSet phldrT="[Текст]" custT="1"/>
      <dgm:spPr>
        <a:xfrm>
          <a:off x="4345132" y="759089"/>
          <a:ext cx="1337943" cy="1337943"/>
        </a:xfrm>
        <a:prstGeom prst="ellipse">
          <a:avLst/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Игры 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DE85D09-82A0-4A6D-BEB3-D7050543F0FC}" type="parTrans" cxnId="{055C4F70-41DF-46AB-901B-2CB7F5F84ED7}">
      <dgm:prSet/>
      <dgm:spPr>
        <a:xfrm rot="19285714">
          <a:off x="3984324" y="1836156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0927611-58A8-4966-B1D0-02EFC657071D}" type="sibTrans" cxnId="{055C4F70-41DF-46AB-901B-2CB7F5F84ED7}">
      <dgm:prSet/>
      <dgm:spPr/>
      <dgm:t>
        <a:bodyPr/>
        <a:lstStyle/>
        <a:p>
          <a:endParaRPr lang="ru-RU"/>
        </a:p>
      </dgm:t>
    </dgm:pt>
    <dgm:pt modelId="{C8B4DC0D-AD15-47D1-86BF-9E4BD41CD3E2}">
      <dgm:prSet phldrT="[Текст]" custT="1"/>
      <dgm:spPr>
        <a:xfrm>
          <a:off x="4732896" y="2457995"/>
          <a:ext cx="1337943" cy="1337943"/>
        </a:xfrm>
        <a:prstGeom prst="ellips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Библиотечный час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5F67A99-BEA8-41D1-B610-0B1FA72269B8}" type="parTrans" cxnId="{1455D96A-593E-416A-BB48-278296BC5F53}">
      <dgm:prSet/>
      <dgm:spPr>
        <a:xfrm rot="771429">
          <a:off x="4167432" y="2638402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7D072A7-0056-4D6C-BB15-8B6921A531DD}" type="sibTrans" cxnId="{1455D96A-593E-416A-BB48-278296BC5F53}">
      <dgm:prSet/>
      <dgm:spPr/>
      <dgm:t>
        <a:bodyPr/>
        <a:lstStyle/>
        <a:p>
          <a:endParaRPr lang="ru-RU"/>
        </a:p>
      </dgm:t>
    </dgm:pt>
    <dgm:pt modelId="{5186C624-3D59-43BA-B42D-8181B7BFE6B3}">
      <dgm:prSet phldrT="[Текст]" custT="1"/>
      <dgm:spPr>
        <a:xfrm>
          <a:off x="3646405" y="3820412"/>
          <a:ext cx="1337943" cy="1337943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Творческая</a:t>
          </a:r>
        </a:p>
        <a:p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Мастерская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A36BC41-1624-4A18-BF22-787BE23E5237}" type="parTrans" cxnId="{5263A112-DABD-406D-82EA-1EDFD3B27CE0}">
      <dgm:prSet/>
      <dgm:spPr>
        <a:xfrm rot="3857143">
          <a:off x="3654376" y="3281753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34DB082-3614-4C5B-8500-60AAC8F8EFD9}" type="sibTrans" cxnId="{5263A112-DABD-406D-82EA-1EDFD3B27CE0}">
      <dgm:prSet/>
      <dgm:spPr/>
      <dgm:t>
        <a:bodyPr/>
        <a:lstStyle/>
        <a:p>
          <a:endParaRPr lang="ru-RU"/>
        </a:p>
      </dgm:t>
    </dgm:pt>
    <dgm:pt modelId="{5B97ACFB-4463-445E-AA71-3E2FF3FC5A56}">
      <dgm:prSet phldrT="[Текст]" custT="1"/>
      <dgm:spPr>
        <a:xfrm>
          <a:off x="1847601" y="3820412"/>
          <a:ext cx="1450358" cy="1337943"/>
        </a:xfrm>
        <a:prstGeom prst="ellips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/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Познавательный час 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2287279-77B8-4979-A393-CED4C3CA6F8B}" type="parTrans" cxnId="{B74B5599-1940-4FB1-AC01-7698CFBA46DF}">
      <dgm:prSet/>
      <dgm:spPr>
        <a:xfrm rot="6942857">
          <a:off x="2836056" y="3277565"/>
          <a:ext cx="39720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15F15D9-83A2-4703-B789-F7C3150F8499}" type="sibTrans" cxnId="{B74B5599-1940-4FB1-AC01-7698CFBA46DF}">
      <dgm:prSet/>
      <dgm:spPr/>
      <dgm:t>
        <a:bodyPr/>
        <a:lstStyle/>
        <a:p>
          <a:endParaRPr lang="ru-RU"/>
        </a:p>
      </dgm:t>
    </dgm:pt>
    <dgm:pt modelId="{03179E8A-F801-4338-9E68-400CB2BE8549}">
      <dgm:prSet phldrT="[Текст]" custT="1"/>
      <dgm:spPr>
        <a:xfrm>
          <a:off x="817317" y="2457995"/>
          <a:ext cx="1337943" cy="1337943"/>
        </a:xfrm>
        <a:prstGeom prst="ellipse">
          <a:avLst/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Консульта</a:t>
          </a:r>
          <a:endParaRPr lang="ru-RU" sz="14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ционный</a:t>
          </a:r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час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7F753AB-52D8-42A8-96F3-033DAD42DAE9}" type="parTrans" cxnId="{51B0F3F9-E9FA-441A-99A3-C5334BB5C207}">
      <dgm:prSet/>
      <dgm:spPr>
        <a:xfrm rot="10028571">
          <a:off x="2318443" y="2638402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B9C5F0-1DF7-40AC-AC39-5148A937295A}" type="sibTrans" cxnId="{51B0F3F9-E9FA-441A-99A3-C5334BB5C207}">
      <dgm:prSet/>
      <dgm:spPr/>
      <dgm:t>
        <a:bodyPr/>
        <a:lstStyle/>
        <a:p>
          <a:endParaRPr lang="ru-RU"/>
        </a:p>
      </dgm:t>
    </dgm:pt>
    <dgm:pt modelId="{DB6A4D98-9C48-40A1-BCB7-778C4925970F}">
      <dgm:prSet phldrT="[Текст]" custT="1"/>
      <dgm:spPr>
        <a:xfrm>
          <a:off x="1205081" y="759089"/>
          <a:ext cx="1337943" cy="1337943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/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Праздники</a:t>
          </a:r>
        </a:p>
        <a:p>
          <a:pPr algn="ctr"/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</a:t>
          </a:r>
        </a:p>
        <a:p>
          <a:pPr algn="ctr"/>
          <a:r>
            <a:rPr lang="ru-R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мероприя</a:t>
          </a:r>
          <a:endParaRPr lang="ru-RU" sz="1400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1400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тия</a:t>
          </a:r>
          <a:r>
            <a:rPr lang="ru-RU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1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2E36C3-F114-4549-90BB-E6A912FB3D7D}" type="parTrans" cxnId="{6B937A86-2A71-4D3A-B83B-0B83D3BCD0BA}">
      <dgm:prSet/>
      <dgm:spPr>
        <a:xfrm rot="13114286">
          <a:off x="2501551" y="1836156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40C3307-2D44-4B85-830A-38FBDD0DC9BF}" type="sibTrans" cxnId="{6B937A86-2A71-4D3A-B83B-0B83D3BCD0BA}">
      <dgm:prSet/>
      <dgm:spPr/>
      <dgm:t>
        <a:bodyPr/>
        <a:lstStyle/>
        <a:p>
          <a:endParaRPr lang="ru-RU"/>
        </a:p>
      </dgm:t>
    </dgm:pt>
    <dgm:pt modelId="{26D3BE9E-C148-415A-8421-FC59E7AB1F81}" type="pres">
      <dgm:prSet presAssocID="{654EC36D-7ABB-4FA0-A6E7-F6B721FC04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FD7F79-20D7-4BA4-A21C-E695BAED2D14}" type="pres">
      <dgm:prSet presAssocID="{BC049524-4A5A-4BFC-8687-EF7A111493BC}" presName="centerShape" presStyleLbl="node0" presStyleIdx="0" presStyleCnt="1"/>
      <dgm:spPr/>
      <dgm:t>
        <a:bodyPr/>
        <a:lstStyle/>
        <a:p>
          <a:endParaRPr lang="ru-RU"/>
        </a:p>
      </dgm:t>
    </dgm:pt>
    <dgm:pt modelId="{7B87778D-069D-4FF9-AAB8-56C242F29FD1}" type="pres">
      <dgm:prSet presAssocID="{32DFF0BB-2A74-451E-8796-27BAFDC55BDA}" presName="parTrans" presStyleLbl="sibTrans2D1" presStyleIdx="0" presStyleCnt="7"/>
      <dgm:spPr/>
      <dgm:t>
        <a:bodyPr/>
        <a:lstStyle/>
        <a:p>
          <a:endParaRPr lang="ru-RU"/>
        </a:p>
      </dgm:t>
    </dgm:pt>
    <dgm:pt modelId="{640B3760-FB9D-4DE6-8170-242CD9204EB9}" type="pres">
      <dgm:prSet presAssocID="{32DFF0BB-2A74-451E-8796-27BAFDC55BDA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2EDA48FD-4173-433D-9983-044FA91FEBE6}" type="pres">
      <dgm:prSet presAssocID="{CD7D23E1-F8AF-45F5-95D2-444428B0597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94B17-778A-4A0E-A979-23AC657D5C3F}" type="pres">
      <dgm:prSet presAssocID="{5DE85D09-82A0-4A6D-BEB3-D7050543F0FC}" presName="parTrans" presStyleLbl="sibTrans2D1" presStyleIdx="1" presStyleCnt="7"/>
      <dgm:spPr/>
      <dgm:t>
        <a:bodyPr/>
        <a:lstStyle/>
        <a:p>
          <a:endParaRPr lang="ru-RU"/>
        </a:p>
      </dgm:t>
    </dgm:pt>
    <dgm:pt modelId="{A7A4C1AF-FEE7-4C2A-968F-8F9995402D41}" type="pres">
      <dgm:prSet presAssocID="{5DE85D09-82A0-4A6D-BEB3-D7050543F0FC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66A8075D-2291-4AB6-886E-61562DBAAF82}" type="pres">
      <dgm:prSet presAssocID="{45FB0BEA-F025-41D0-B823-8EE105D6272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4F9B1-A580-4165-B3C2-01B683117070}" type="pres">
      <dgm:prSet presAssocID="{05F67A99-BEA8-41D1-B610-0B1FA72269B8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1E7FE3D-81A5-49DC-BD8E-DA4E94D4B030}" type="pres">
      <dgm:prSet presAssocID="{05F67A99-BEA8-41D1-B610-0B1FA72269B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AE24417-1CBB-49A5-B40A-4B49DC96F4F3}" type="pres">
      <dgm:prSet presAssocID="{C8B4DC0D-AD15-47D1-86BF-9E4BD41CD3E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496E3-C745-4F1C-946D-E1D1AF05D070}" type="pres">
      <dgm:prSet presAssocID="{AA36BC41-1624-4A18-BF22-787BE23E523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46197BD0-1635-44F8-987F-3F8FB55E809E}" type="pres">
      <dgm:prSet presAssocID="{AA36BC41-1624-4A18-BF22-787BE23E523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500C7B5-D380-4960-83AC-F85F8AD7A408}" type="pres">
      <dgm:prSet presAssocID="{5186C624-3D59-43BA-B42D-8181B7BFE6B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B9492-17C7-4BAB-B4BF-62523459EADC}" type="pres">
      <dgm:prSet presAssocID="{32287279-77B8-4979-A393-CED4C3CA6F8B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5CB7A87-8E25-4E32-BC30-A95CA546B99B}" type="pres">
      <dgm:prSet presAssocID="{32287279-77B8-4979-A393-CED4C3CA6F8B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A5F2684-D22A-441E-B759-C49D9564F515}" type="pres">
      <dgm:prSet presAssocID="{5B97ACFB-4463-445E-AA71-3E2FF3FC5A56}" presName="node" presStyleLbl="node1" presStyleIdx="4" presStyleCnt="7" custScaleX="108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6E339-3644-4448-B236-D34CDD837D56}" type="pres">
      <dgm:prSet presAssocID="{27F753AB-52D8-42A8-96F3-033DAD42DAE9}" presName="parTrans" presStyleLbl="sibTrans2D1" presStyleIdx="5" presStyleCnt="7"/>
      <dgm:spPr/>
      <dgm:t>
        <a:bodyPr/>
        <a:lstStyle/>
        <a:p>
          <a:endParaRPr lang="ru-RU"/>
        </a:p>
      </dgm:t>
    </dgm:pt>
    <dgm:pt modelId="{EA1EF576-F618-4BBA-9771-026C071FBC3C}" type="pres">
      <dgm:prSet presAssocID="{27F753AB-52D8-42A8-96F3-033DAD42DAE9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C1E1E21-DD08-4CB3-A478-5C549B98BFFA}" type="pres">
      <dgm:prSet presAssocID="{03179E8A-F801-4338-9E68-400CB2BE854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5FC89-BFD8-43A8-8559-256B3CFBE054}" type="pres">
      <dgm:prSet presAssocID="{AE2E36C3-F114-4549-90BB-E6A912FB3D7D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055E702-F3BD-4C21-A1E5-37B3953132A3}" type="pres">
      <dgm:prSet presAssocID="{AE2E36C3-F114-4549-90BB-E6A912FB3D7D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BBE4017-09FF-42FA-8824-A70FBF37D5E4}" type="pres">
      <dgm:prSet presAssocID="{DB6A4D98-9C48-40A1-BCB7-778C4925970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07205-E50B-435B-97D8-3ECA82CC04F0}" type="presOf" srcId="{32DFF0BB-2A74-451E-8796-27BAFDC55BDA}" destId="{7B87778D-069D-4FF9-AAB8-56C242F29FD1}" srcOrd="0" destOrd="0" presId="urn:microsoft.com/office/officeart/2005/8/layout/radial5"/>
    <dgm:cxn modelId="{5501F97D-D5FB-45B6-8656-1968D29CDC0B}" type="presOf" srcId="{DB6A4D98-9C48-40A1-BCB7-778C4925970F}" destId="{9BBE4017-09FF-42FA-8824-A70FBF37D5E4}" srcOrd="0" destOrd="0" presId="urn:microsoft.com/office/officeart/2005/8/layout/radial5"/>
    <dgm:cxn modelId="{211E2374-DBE5-48AE-B957-77D673DAA7AA}" type="presOf" srcId="{5186C624-3D59-43BA-B42D-8181B7BFE6B3}" destId="{F500C7B5-D380-4960-83AC-F85F8AD7A408}" srcOrd="0" destOrd="0" presId="urn:microsoft.com/office/officeart/2005/8/layout/radial5"/>
    <dgm:cxn modelId="{45A3C2A5-C989-44F1-A7E4-B91DEA72FEAA}" type="presOf" srcId="{C8B4DC0D-AD15-47D1-86BF-9E4BD41CD3E2}" destId="{8AE24417-1CBB-49A5-B40A-4B49DC96F4F3}" srcOrd="0" destOrd="0" presId="urn:microsoft.com/office/officeart/2005/8/layout/radial5"/>
    <dgm:cxn modelId="{69DAD97E-2B4A-49B2-9E9F-122788B02357}" type="presOf" srcId="{5B97ACFB-4463-445E-AA71-3E2FF3FC5A56}" destId="{2A5F2684-D22A-441E-B759-C49D9564F515}" srcOrd="0" destOrd="0" presId="urn:microsoft.com/office/officeart/2005/8/layout/radial5"/>
    <dgm:cxn modelId="{C49A2BFF-1B2A-4CCC-80B3-8C28FBEEC291}" type="presOf" srcId="{AE2E36C3-F114-4549-90BB-E6A912FB3D7D}" destId="{E055E702-F3BD-4C21-A1E5-37B3953132A3}" srcOrd="1" destOrd="0" presId="urn:microsoft.com/office/officeart/2005/8/layout/radial5"/>
    <dgm:cxn modelId="{51B0F3F9-E9FA-441A-99A3-C5334BB5C207}" srcId="{BC049524-4A5A-4BFC-8687-EF7A111493BC}" destId="{03179E8A-F801-4338-9E68-400CB2BE8549}" srcOrd="5" destOrd="0" parTransId="{27F753AB-52D8-42A8-96F3-033DAD42DAE9}" sibTransId="{08B9C5F0-1DF7-40AC-AC39-5148A937295A}"/>
    <dgm:cxn modelId="{B74B5599-1940-4FB1-AC01-7698CFBA46DF}" srcId="{BC049524-4A5A-4BFC-8687-EF7A111493BC}" destId="{5B97ACFB-4463-445E-AA71-3E2FF3FC5A56}" srcOrd="4" destOrd="0" parTransId="{32287279-77B8-4979-A393-CED4C3CA6F8B}" sibTransId="{315F15D9-83A2-4703-B789-F7C3150F8499}"/>
    <dgm:cxn modelId="{C6B9B054-B89D-4F52-BCEB-656BB6448754}" type="presOf" srcId="{654EC36D-7ABB-4FA0-A6E7-F6B721FC043F}" destId="{26D3BE9E-C148-415A-8421-FC59E7AB1F81}" srcOrd="0" destOrd="0" presId="urn:microsoft.com/office/officeart/2005/8/layout/radial5"/>
    <dgm:cxn modelId="{48F754E5-6106-4578-8F5C-13D5C597B494}" type="presOf" srcId="{32DFF0BB-2A74-451E-8796-27BAFDC55BDA}" destId="{640B3760-FB9D-4DE6-8170-242CD9204EB9}" srcOrd="1" destOrd="0" presId="urn:microsoft.com/office/officeart/2005/8/layout/radial5"/>
    <dgm:cxn modelId="{9206E66E-5233-4919-8DB7-D9EC0C6EB521}" type="presOf" srcId="{45FB0BEA-F025-41D0-B823-8EE105D62720}" destId="{66A8075D-2291-4AB6-886E-61562DBAAF82}" srcOrd="0" destOrd="0" presId="urn:microsoft.com/office/officeart/2005/8/layout/radial5"/>
    <dgm:cxn modelId="{6B937A86-2A71-4D3A-B83B-0B83D3BCD0BA}" srcId="{BC049524-4A5A-4BFC-8687-EF7A111493BC}" destId="{DB6A4D98-9C48-40A1-BCB7-778C4925970F}" srcOrd="6" destOrd="0" parTransId="{AE2E36C3-F114-4549-90BB-E6A912FB3D7D}" sibTransId="{B40C3307-2D44-4B85-830A-38FBDD0DC9BF}"/>
    <dgm:cxn modelId="{055C4F70-41DF-46AB-901B-2CB7F5F84ED7}" srcId="{BC049524-4A5A-4BFC-8687-EF7A111493BC}" destId="{45FB0BEA-F025-41D0-B823-8EE105D62720}" srcOrd="1" destOrd="0" parTransId="{5DE85D09-82A0-4A6D-BEB3-D7050543F0FC}" sibTransId="{10927611-58A8-4966-B1D0-02EFC657071D}"/>
    <dgm:cxn modelId="{60946D7B-7E33-488F-813B-CCA7E3229536}" type="presOf" srcId="{5DE85D09-82A0-4A6D-BEB3-D7050543F0FC}" destId="{08294B17-778A-4A0E-A979-23AC657D5C3F}" srcOrd="0" destOrd="0" presId="urn:microsoft.com/office/officeart/2005/8/layout/radial5"/>
    <dgm:cxn modelId="{3FE5406E-3A0D-41AF-888F-0E8A592889E3}" type="presOf" srcId="{BC049524-4A5A-4BFC-8687-EF7A111493BC}" destId="{1DFD7F79-20D7-4BA4-A21C-E695BAED2D14}" srcOrd="0" destOrd="0" presId="urn:microsoft.com/office/officeart/2005/8/layout/radial5"/>
    <dgm:cxn modelId="{1D80CEB9-02AD-4244-994C-995281732686}" type="presOf" srcId="{27F753AB-52D8-42A8-96F3-033DAD42DAE9}" destId="{4C56E339-3644-4448-B236-D34CDD837D56}" srcOrd="0" destOrd="0" presId="urn:microsoft.com/office/officeart/2005/8/layout/radial5"/>
    <dgm:cxn modelId="{B4C0F280-218A-4D1E-A34C-00BBA13B830E}" srcId="{654EC36D-7ABB-4FA0-A6E7-F6B721FC043F}" destId="{BC049524-4A5A-4BFC-8687-EF7A111493BC}" srcOrd="0" destOrd="0" parTransId="{3F12A7EB-1401-4C86-AFE4-6DF155C63AE0}" sibTransId="{DC7FCB78-B9C7-49C8-AB44-1B07C22807D8}"/>
    <dgm:cxn modelId="{5B8BFEB0-8D8D-46F0-BACB-A693ABC57EA2}" type="presOf" srcId="{03179E8A-F801-4338-9E68-400CB2BE8549}" destId="{FC1E1E21-DD08-4CB3-A478-5C549B98BFFA}" srcOrd="0" destOrd="0" presId="urn:microsoft.com/office/officeart/2005/8/layout/radial5"/>
    <dgm:cxn modelId="{949073D1-66C1-4FE3-8C8E-FB4C321A7ADF}" type="presOf" srcId="{27F753AB-52D8-42A8-96F3-033DAD42DAE9}" destId="{EA1EF576-F618-4BBA-9771-026C071FBC3C}" srcOrd="1" destOrd="0" presId="urn:microsoft.com/office/officeart/2005/8/layout/radial5"/>
    <dgm:cxn modelId="{F8E32EFC-8249-4A45-AB8E-B2E357FE2DC7}" type="presOf" srcId="{AE2E36C3-F114-4549-90BB-E6A912FB3D7D}" destId="{CBC5FC89-BFD8-43A8-8559-256B3CFBE054}" srcOrd="0" destOrd="0" presId="urn:microsoft.com/office/officeart/2005/8/layout/radial5"/>
    <dgm:cxn modelId="{713A80EB-A63F-421F-AE52-A9004870ABA2}" type="presOf" srcId="{AA36BC41-1624-4A18-BF22-787BE23E5237}" destId="{1D7496E3-C745-4F1C-946D-E1D1AF05D070}" srcOrd="0" destOrd="0" presId="urn:microsoft.com/office/officeart/2005/8/layout/radial5"/>
    <dgm:cxn modelId="{9BEEECD5-1C0D-482D-B18F-F11F08135E37}" type="presOf" srcId="{AA36BC41-1624-4A18-BF22-787BE23E5237}" destId="{46197BD0-1635-44F8-987F-3F8FB55E809E}" srcOrd="1" destOrd="0" presId="urn:microsoft.com/office/officeart/2005/8/layout/radial5"/>
    <dgm:cxn modelId="{BA5D8B74-49A5-4E95-A70B-DDA99A71325F}" type="presOf" srcId="{32287279-77B8-4979-A393-CED4C3CA6F8B}" destId="{F5CB7A87-8E25-4E32-BC30-A95CA546B99B}" srcOrd="1" destOrd="0" presId="urn:microsoft.com/office/officeart/2005/8/layout/radial5"/>
    <dgm:cxn modelId="{ABA64C01-B867-4390-9D6E-58013CF9EA47}" type="presOf" srcId="{05F67A99-BEA8-41D1-B610-0B1FA72269B8}" destId="{61E7FE3D-81A5-49DC-BD8E-DA4E94D4B030}" srcOrd="1" destOrd="0" presId="urn:microsoft.com/office/officeart/2005/8/layout/radial5"/>
    <dgm:cxn modelId="{CBB545B0-5AAD-4A7D-B577-45E2F7331603}" type="presOf" srcId="{05F67A99-BEA8-41D1-B610-0B1FA72269B8}" destId="{3E94F9B1-A580-4165-B3C2-01B683117070}" srcOrd="0" destOrd="0" presId="urn:microsoft.com/office/officeart/2005/8/layout/radial5"/>
    <dgm:cxn modelId="{E34B6007-3C3D-4987-A986-5FE3029EA255}" srcId="{BC049524-4A5A-4BFC-8687-EF7A111493BC}" destId="{CD7D23E1-F8AF-45F5-95D2-444428B05974}" srcOrd="0" destOrd="0" parTransId="{32DFF0BB-2A74-451E-8796-27BAFDC55BDA}" sibTransId="{20D9B9C5-4173-4B82-AFEE-89E782FAF702}"/>
    <dgm:cxn modelId="{1455D96A-593E-416A-BB48-278296BC5F53}" srcId="{BC049524-4A5A-4BFC-8687-EF7A111493BC}" destId="{C8B4DC0D-AD15-47D1-86BF-9E4BD41CD3E2}" srcOrd="2" destOrd="0" parTransId="{05F67A99-BEA8-41D1-B610-0B1FA72269B8}" sibTransId="{57D072A7-0056-4D6C-BB15-8B6921A531DD}"/>
    <dgm:cxn modelId="{FBFCFD42-CA02-4763-B4BB-E9234F3723E6}" type="presOf" srcId="{32287279-77B8-4979-A393-CED4C3CA6F8B}" destId="{915B9492-17C7-4BAB-B4BF-62523459EADC}" srcOrd="0" destOrd="0" presId="urn:microsoft.com/office/officeart/2005/8/layout/radial5"/>
    <dgm:cxn modelId="{4C94A7AD-E274-4052-8C77-5151F18A0C16}" type="presOf" srcId="{5DE85D09-82A0-4A6D-BEB3-D7050543F0FC}" destId="{A7A4C1AF-FEE7-4C2A-968F-8F9995402D41}" srcOrd="1" destOrd="0" presId="urn:microsoft.com/office/officeart/2005/8/layout/radial5"/>
    <dgm:cxn modelId="{5263A112-DABD-406D-82EA-1EDFD3B27CE0}" srcId="{BC049524-4A5A-4BFC-8687-EF7A111493BC}" destId="{5186C624-3D59-43BA-B42D-8181B7BFE6B3}" srcOrd="3" destOrd="0" parTransId="{AA36BC41-1624-4A18-BF22-787BE23E5237}" sibTransId="{E34DB082-3614-4C5B-8500-60AAC8F8EFD9}"/>
    <dgm:cxn modelId="{17EAF2C0-CACC-4284-8ED2-D745E3BB1DB5}" type="presOf" srcId="{CD7D23E1-F8AF-45F5-95D2-444428B05974}" destId="{2EDA48FD-4173-433D-9983-044FA91FEBE6}" srcOrd="0" destOrd="0" presId="urn:microsoft.com/office/officeart/2005/8/layout/radial5"/>
    <dgm:cxn modelId="{001C3533-299F-42A9-AAEC-F35E0707D981}" type="presParOf" srcId="{26D3BE9E-C148-415A-8421-FC59E7AB1F81}" destId="{1DFD7F79-20D7-4BA4-A21C-E695BAED2D14}" srcOrd="0" destOrd="0" presId="urn:microsoft.com/office/officeart/2005/8/layout/radial5"/>
    <dgm:cxn modelId="{1AEA9158-8523-470B-B79B-3F8D79A71767}" type="presParOf" srcId="{26D3BE9E-C148-415A-8421-FC59E7AB1F81}" destId="{7B87778D-069D-4FF9-AAB8-56C242F29FD1}" srcOrd="1" destOrd="0" presId="urn:microsoft.com/office/officeart/2005/8/layout/radial5"/>
    <dgm:cxn modelId="{CC39980A-AD25-4522-8694-CC1580CF768F}" type="presParOf" srcId="{7B87778D-069D-4FF9-AAB8-56C242F29FD1}" destId="{640B3760-FB9D-4DE6-8170-242CD9204EB9}" srcOrd="0" destOrd="0" presId="urn:microsoft.com/office/officeart/2005/8/layout/radial5"/>
    <dgm:cxn modelId="{166D83B5-F317-413F-A37A-2EFBA84B96F3}" type="presParOf" srcId="{26D3BE9E-C148-415A-8421-FC59E7AB1F81}" destId="{2EDA48FD-4173-433D-9983-044FA91FEBE6}" srcOrd="2" destOrd="0" presId="urn:microsoft.com/office/officeart/2005/8/layout/radial5"/>
    <dgm:cxn modelId="{5A557CC4-F6B1-4342-B4D8-2C2BC44A3B55}" type="presParOf" srcId="{26D3BE9E-C148-415A-8421-FC59E7AB1F81}" destId="{08294B17-778A-4A0E-A979-23AC657D5C3F}" srcOrd="3" destOrd="0" presId="urn:microsoft.com/office/officeart/2005/8/layout/radial5"/>
    <dgm:cxn modelId="{FC0A7310-39B1-4C4D-AF55-E6F13F720BD0}" type="presParOf" srcId="{08294B17-778A-4A0E-A979-23AC657D5C3F}" destId="{A7A4C1AF-FEE7-4C2A-968F-8F9995402D41}" srcOrd="0" destOrd="0" presId="urn:microsoft.com/office/officeart/2005/8/layout/radial5"/>
    <dgm:cxn modelId="{F7102B13-7401-4F05-833A-736FAADC5A49}" type="presParOf" srcId="{26D3BE9E-C148-415A-8421-FC59E7AB1F81}" destId="{66A8075D-2291-4AB6-886E-61562DBAAF82}" srcOrd="4" destOrd="0" presId="urn:microsoft.com/office/officeart/2005/8/layout/radial5"/>
    <dgm:cxn modelId="{E0FF72EE-81AB-4D25-9810-4F7C2BBA0760}" type="presParOf" srcId="{26D3BE9E-C148-415A-8421-FC59E7AB1F81}" destId="{3E94F9B1-A580-4165-B3C2-01B683117070}" srcOrd="5" destOrd="0" presId="urn:microsoft.com/office/officeart/2005/8/layout/radial5"/>
    <dgm:cxn modelId="{63DD7D62-D23F-472E-B7D8-61FC0009B191}" type="presParOf" srcId="{3E94F9B1-A580-4165-B3C2-01B683117070}" destId="{61E7FE3D-81A5-49DC-BD8E-DA4E94D4B030}" srcOrd="0" destOrd="0" presId="urn:microsoft.com/office/officeart/2005/8/layout/radial5"/>
    <dgm:cxn modelId="{4AD0D65E-CB82-4C03-B923-645518941B85}" type="presParOf" srcId="{26D3BE9E-C148-415A-8421-FC59E7AB1F81}" destId="{8AE24417-1CBB-49A5-B40A-4B49DC96F4F3}" srcOrd="6" destOrd="0" presId="urn:microsoft.com/office/officeart/2005/8/layout/radial5"/>
    <dgm:cxn modelId="{877F6EE0-1BF9-4BBE-87C4-4868B17858EB}" type="presParOf" srcId="{26D3BE9E-C148-415A-8421-FC59E7AB1F81}" destId="{1D7496E3-C745-4F1C-946D-E1D1AF05D070}" srcOrd="7" destOrd="0" presId="urn:microsoft.com/office/officeart/2005/8/layout/radial5"/>
    <dgm:cxn modelId="{B787F14F-CBB0-4887-9181-19056FAFE2C0}" type="presParOf" srcId="{1D7496E3-C745-4F1C-946D-E1D1AF05D070}" destId="{46197BD0-1635-44F8-987F-3F8FB55E809E}" srcOrd="0" destOrd="0" presId="urn:microsoft.com/office/officeart/2005/8/layout/radial5"/>
    <dgm:cxn modelId="{D6112410-9552-4BF1-8336-841E59F60E12}" type="presParOf" srcId="{26D3BE9E-C148-415A-8421-FC59E7AB1F81}" destId="{F500C7B5-D380-4960-83AC-F85F8AD7A408}" srcOrd="8" destOrd="0" presId="urn:microsoft.com/office/officeart/2005/8/layout/radial5"/>
    <dgm:cxn modelId="{F9FA914C-BAEA-4780-B2D2-5F1053A0A8F5}" type="presParOf" srcId="{26D3BE9E-C148-415A-8421-FC59E7AB1F81}" destId="{915B9492-17C7-4BAB-B4BF-62523459EADC}" srcOrd="9" destOrd="0" presId="urn:microsoft.com/office/officeart/2005/8/layout/radial5"/>
    <dgm:cxn modelId="{54165B0D-3E16-4365-BA50-E2BD5B65CA8B}" type="presParOf" srcId="{915B9492-17C7-4BAB-B4BF-62523459EADC}" destId="{F5CB7A87-8E25-4E32-BC30-A95CA546B99B}" srcOrd="0" destOrd="0" presId="urn:microsoft.com/office/officeart/2005/8/layout/radial5"/>
    <dgm:cxn modelId="{286E19B4-D7B8-42FD-B54D-BB5F351B5230}" type="presParOf" srcId="{26D3BE9E-C148-415A-8421-FC59E7AB1F81}" destId="{2A5F2684-D22A-441E-B759-C49D9564F515}" srcOrd="10" destOrd="0" presId="urn:microsoft.com/office/officeart/2005/8/layout/radial5"/>
    <dgm:cxn modelId="{D7BF7BEC-D76A-400E-9BC0-C4CB025094FE}" type="presParOf" srcId="{26D3BE9E-C148-415A-8421-FC59E7AB1F81}" destId="{4C56E339-3644-4448-B236-D34CDD837D56}" srcOrd="11" destOrd="0" presId="urn:microsoft.com/office/officeart/2005/8/layout/radial5"/>
    <dgm:cxn modelId="{0B864EE1-EF59-4A5E-BAE2-CC0ECF8B47C7}" type="presParOf" srcId="{4C56E339-3644-4448-B236-D34CDD837D56}" destId="{EA1EF576-F618-4BBA-9771-026C071FBC3C}" srcOrd="0" destOrd="0" presId="urn:microsoft.com/office/officeart/2005/8/layout/radial5"/>
    <dgm:cxn modelId="{574F4DB6-9FBA-4FB2-95C3-9782D8457C87}" type="presParOf" srcId="{26D3BE9E-C148-415A-8421-FC59E7AB1F81}" destId="{FC1E1E21-DD08-4CB3-A478-5C549B98BFFA}" srcOrd="12" destOrd="0" presId="urn:microsoft.com/office/officeart/2005/8/layout/radial5"/>
    <dgm:cxn modelId="{005A1EA5-563F-4F9E-B294-6512ED2C3871}" type="presParOf" srcId="{26D3BE9E-C148-415A-8421-FC59E7AB1F81}" destId="{CBC5FC89-BFD8-43A8-8559-256B3CFBE054}" srcOrd="13" destOrd="0" presId="urn:microsoft.com/office/officeart/2005/8/layout/radial5"/>
    <dgm:cxn modelId="{0740EEAD-BE86-4688-A457-8B7A2A421CAE}" type="presParOf" srcId="{CBC5FC89-BFD8-43A8-8559-256B3CFBE054}" destId="{E055E702-F3BD-4C21-A1E5-37B3953132A3}" srcOrd="0" destOrd="0" presId="urn:microsoft.com/office/officeart/2005/8/layout/radial5"/>
    <dgm:cxn modelId="{41E972E6-1DD7-4423-9744-2378D0E43A9A}" type="presParOf" srcId="{26D3BE9E-C148-415A-8421-FC59E7AB1F81}" destId="{9BBE4017-09FF-42FA-8824-A70FBF37D5E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5EE7-A2D0-4ECC-B8EB-8978652C2DE7}">
      <dsp:nvSpPr>
        <dsp:cNvPr id="0" name=""/>
        <dsp:cNvSpPr/>
      </dsp:nvSpPr>
      <dsp:spPr>
        <a:xfrm>
          <a:off x="520484" y="298290"/>
          <a:ext cx="2632053" cy="25555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8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6EAB8-45FC-419E-92D9-0B669AC6E23E}">
      <dsp:nvSpPr>
        <dsp:cNvPr id="0" name=""/>
        <dsp:cNvSpPr/>
      </dsp:nvSpPr>
      <dsp:spPr>
        <a:xfrm>
          <a:off x="941974" y="693697"/>
          <a:ext cx="1794483" cy="1336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Понятие «Качество образования»</a:t>
          </a:r>
          <a:endParaRPr lang="ru-RU" sz="1800" b="1" kern="1200" dirty="0"/>
        </a:p>
      </dsp:txBody>
      <dsp:txXfrm>
        <a:off x="941974" y="693697"/>
        <a:ext cx="1794483" cy="1336568"/>
      </dsp:txXfrm>
    </dsp:sp>
    <dsp:sp modelId="{0FDCF24A-B1B7-4A74-A454-95A25FD06661}">
      <dsp:nvSpPr>
        <dsp:cNvPr id="0" name=""/>
        <dsp:cNvSpPr/>
      </dsp:nvSpPr>
      <dsp:spPr>
        <a:xfrm>
          <a:off x="232920" y="1724350"/>
          <a:ext cx="1974337" cy="17742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15283-8D34-4A19-A3C9-B42FBF8694F7}">
      <dsp:nvSpPr>
        <dsp:cNvPr id="0" name=""/>
        <dsp:cNvSpPr/>
      </dsp:nvSpPr>
      <dsp:spPr>
        <a:xfrm rot="20141074">
          <a:off x="493917" y="2324373"/>
          <a:ext cx="1479489" cy="51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Результаты работы</a:t>
          </a:r>
          <a:endParaRPr lang="ru-RU" sz="2000" b="1" kern="1200" dirty="0"/>
        </a:p>
      </dsp:txBody>
      <dsp:txXfrm>
        <a:off x="493917" y="2324373"/>
        <a:ext cx="1479489" cy="515669"/>
      </dsp:txXfrm>
    </dsp:sp>
    <dsp:sp modelId="{3ABBEE61-7021-4631-BC43-ADC8BA5DF98A}">
      <dsp:nvSpPr>
        <dsp:cNvPr id="0" name=""/>
        <dsp:cNvSpPr/>
      </dsp:nvSpPr>
      <dsp:spPr>
        <a:xfrm rot="434440">
          <a:off x="813667" y="3026269"/>
          <a:ext cx="1992143" cy="176437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F313E-43CA-45CE-B315-86CCE3423052}">
      <dsp:nvSpPr>
        <dsp:cNvPr id="0" name=""/>
        <dsp:cNvSpPr/>
      </dsp:nvSpPr>
      <dsp:spPr>
        <a:xfrm rot="896801">
          <a:off x="597173" y="3429679"/>
          <a:ext cx="1954709" cy="88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Ожидаемые показатели</a:t>
          </a:r>
          <a:endParaRPr lang="ru-RU" sz="2000" b="1" kern="1200" dirty="0"/>
        </a:p>
      </dsp:txBody>
      <dsp:txXfrm>
        <a:off x="597173" y="3429679"/>
        <a:ext cx="1954709" cy="88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D768-0885-4A12-BAA5-96A05E017E67}">
      <dsp:nvSpPr>
        <dsp:cNvPr id="0" name=""/>
        <dsp:cNvSpPr/>
      </dsp:nvSpPr>
      <dsp:spPr>
        <a:xfrm>
          <a:off x="2698144" y="2178415"/>
          <a:ext cx="543035" cy="1552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517" y="0"/>
              </a:lnTo>
              <a:lnTo>
                <a:pt x="271517" y="1552120"/>
              </a:lnTo>
              <a:lnTo>
                <a:pt x="543035" y="15521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28552" y="2913365"/>
        <a:ext cx="82218" cy="82218"/>
      </dsp:txXfrm>
    </dsp:sp>
    <dsp:sp modelId="{805E953E-55D1-452A-A6D5-67F5CF8DE0BF}">
      <dsp:nvSpPr>
        <dsp:cNvPr id="0" name=""/>
        <dsp:cNvSpPr/>
      </dsp:nvSpPr>
      <dsp:spPr>
        <a:xfrm>
          <a:off x="2698144" y="2178415"/>
          <a:ext cx="543035" cy="517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517" y="0"/>
              </a:lnTo>
              <a:lnTo>
                <a:pt x="271517" y="517373"/>
              </a:lnTo>
              <a:lnTo>
                <a:pt x="543035" y="5173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0911" y="2418350"/>
        <a:ext cx="37502" cy="37502"/>
      </dsp:txXfrm>
    </dsp:sp>
    <dsp:sp modelId="{748D8522-A358-43FB-8723-78C8DC084A80}">
      <dsp:nvSpPr>
        <dsp:cNvPr id="0" name=""/>
        <dsp:cNvSpPr/>
      </dsp:nvSpPr>
      <dsp:spPr>
        <a:xfrm>
          <a:off x="2698144" y="1661041"/>
          <a:ext cx="543035" cy="517373"/>
        </a:xfrm>
        <a:custGeom>
          <a:avLst/>
          <a:gdLst/>
          <a:ahLst/>
          <a:cxnLst/>
          <a:rect l="0" t="0" r="0" b="0"/>
          <a:pathLst>
            <a:path>
              <a:moveTo>
                <a:pt x="0" y="517373"/>
              </a:moveTo>
              <a:lnTo>
                <a:pt x="271517" y="517373"/>
              </a:lnTo>
              <a:lnTo>
                <a:pt x="271517" y="0"/>
              </a:lnTo>
              <a:lnTo>
                <a:pt x="5430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0911" y="1900977"/>
        <a:ext cx="37502" cy="37502"/>
      </dsp:txXfrm>
    </dsp:sp>
    <dsp:sp modelId="{86117AFF-0277-47CD-9745-EC17319A7748}">
      <dsp:nvSpPr>
        <dsp:cNvPr id="0" name=""/>
        <dsp:cNvSpPr/>
      </dsp:nvSpPr>
      <dsp:spPr>
        <a:xfrm>
          <a:off x="2698144" y="626294"/>
          <a:ext cx="543035" cy="1552120"/>
        </a:xfrm>
        <a:custGeom>
          <a:avLst/>
          <a:gdLst/>
          <a:ahLst/>
          <a:cxnLst/>
          <a:rect l="0" t="0" r="0" b="0"/>
          <a:pathLst>
            <a:path>
              <a:moveTo>
                <a:pt x="0" y="1552120"/>
              </a:moveTo>
              <a:lnTo>
                <a:pt x="271517" y="1552120"/>
              </a:lnTo>
              <a:lnTo>
                <a:pt x="271517" y="0"/>
              </a:lnTo>
              <a:lnTo>
                <a:pt x="5430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28552" y="1361245"/>
        <a:ext cx="82218" cy="82218"/>
      </dsp:txXfrm>
    </dsp:sp>
    <dsp:sp modelId="{E15272F6-91CD-4ED2-9C12-CE19BCCF06FC}">
      <dsp:nvSpPr>
        <dsp:cNvPr id="0" name=""/>
        <dsp:cNvSpPr/>
      </dsp:nvSpPr>
      <dsp:spPr>
        <a:xfrm rot="16200000">
          <a:off x="105830" y="1764516"/>
          <a:ext cx="4356830" cy="827797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Система показателей</a:t>
          </a:r>
          <a:endParaRPr lang="ru-RU" sz="3900" kern="1200" dirty="0"/>
        </a:p>
      </dsp:txBody>
      <dsp:txXfrm>
        <a:off x="105830" y="1764516"/>
        <a:ext cx="4356830" cy="827797"/>
      </dsp:txXfrm>
    </dsp:sp>
    <dsp:sp modelId="{ECEA4463-85AE-429B-BC8D-C7C7B771A059}">
      <dsp:nvSpPr>
        <dsp:cNvPr id="0" name=""/>
        <dsp:cNvSpPr/>
      </dsp:nvSpPr>
      <dsp:spPr>
        <a:xfrm>
          <a:off x="3241179" y="212395"/>
          <a:ext cx="2715176" cy="8277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Знаний, умений, навыков</a:t>
          </a:r>
          <a:endParaRPr lang="ru-RU" sz="3000" kern="1200" dirty="0"/>
        </a:p>
      </dsp:txBody>
      <dsp:txXfrm>
        <a:off x="3241179" y="212395"/>
        <a:ext cx="2715176" cy="827797"/>
      </dsp:txXfrm>
    </dsp:sp>
    <dsp:sp modelId="{9630C6CC-4C80-4E4E-8A34-FBB168A50BCC}">
      <dsp:nvSpPr>
        <dsp:cNvPr id="0" name=""/>
        <dsp:cNvSpPr/>
      </dsp:nvSpPr>
      <dsp:spPr>
        <a:xfrm>
          <a:off x="3241179" y="1247142"/>
          <a:ext cx="2715176" cy="8277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Ценностные нормы</a:t>
          </a:r>
          <a:endParaRPr lang="ru-RU" sz="3000" kern="1200" dirty="0"/>
        </a:p>
      </dsp:txBody>
      <dsp:txXfrm>
        <a:off x="3241179" y="1247142"/>
        <a:ext cx="2715176" cy="827797"/>
      </dsp:txXfrm>
    </dsp:sp>
    <dsp:sp modelId="{85ABA490-0F31-4078-B3CA-9682EF22E286}">
      <dsp:nvSpPr>
        <dsp:cNvPr id="0" name=""/>
        <dsp:cNvSpPr/>
      </dsp:nvSpPr>
      <dsp:spPr>
        <a:xfrm>
          <a:off x="3241179" y="2281889"/>
          <a:ext cx="2715176" cy="8277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УУД</a:t>
          </a:r>
          <a:endParaRPr lang="ru-RU" sz="3000" kern="1200" dirty="0"/>
        </a:p>
      </dsp:txBody>
      <dsp:txXfrm>
        <a:off x="3241179" y="2281889"/>
        <a:ext cx="2715176" cy="827797"/>
      </dsp:txXfrm>
    </dsp:sp>
    <dsp:sp modelId="{A75B0E08-9834-48EE-9D98-09D6D7DAA4F3}">
      <dsp:nvSpPr>
        <dsp:cNvPr id="0" name=""/>
        <dsp:cNvSpPr/>
      </dsp:nvSpPr>
      <dsp:spPr>
        <a:xfrm>
          <a:off x="3241179" y="3316636"/>
          <a:ext cx="2715176" cy="8277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Мотивация к обучению</a:t>
          </a:r>
          <a:endParaRPr lang="ru-RU" sz="3000" kern="1200" dirty="0"/>
        </a:p>
      </dsp:txBody>
      <dsp:txXfrm>
        <a:off x="3241179" y="3316636"/>
        <a:ext cx="2715176" cy="827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D7F79-20D7-4BA4-A21C-E695BAED2D14}">
      <dsp:nvSpPr>
        <dsp:cNvPr id="0" name=""/>
        <dsp:cNvSpPr/>
      </dsp:nvSpPr>
      <dsp:spPr>
        <a:xfrm>
          <a:off x="2863935" y="2099971"/>
          <a:ext cx="1160286" cy="1160286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Внеуроч</a:t>
          </a:r>
          <a:endParaRPr lang="ru-RU" sz="14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ная</a:t>
          </a:r>
          <a:endParaRPr lang="ru-RU" sz="14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работа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33855" y="2269891"/>
        <a:ext cx="820446" cy="820446"/>
      </dsp:txXfrm>
    </dsp:sp>
    <dsp:sp modelId="{7B87778D-069D-4FF9-AAB8-56C242F29FD1}">
      <dsp:nvSpPr>
        <dsp:cNvPr id="0" name=""/>
        <dsp:cNvSpPr/>
      </dsp:nvSpPr>
      <dsp:spPr>
        <a:xfrm rot="16200000">
          <a:off x="3242937" y="1479123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03280" y="1640555"/>
        <a:ext cx="281597" cy="303267"/>
      </dsp:txXfrm>
    </dsp:sp>
    <dsp:sp modelId="{2EDA48FD-4173-433D-9983-044FA91FEBE6}">
      <dsp:nvSpPr>
        <dsp:cNvPr id="0" name=""/>
        <dsp:cNvSpPr/>
      </dsp:nvSpPr>
      <dsp:spPr>
        <a:xfrm>
          <a:off x="2775107" y="3005"/>
          <a:ext cx="1337943" cy="133794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Кружки 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71044" y="198942"/>
        <a:ext cx="946069" cy="946069"/>
      </dsp:txXfrm>
    </dsp:sp>
    <dsp:sp modelId="{08294B17-778A-4A0E-A979-23AC657D5C3F}">
      <dsp:nvSpPr>
        <dsp:cNvPr id="0" name=""/>
        <dsp:cNvSpPr/>
      </dsp:nvSpPr>
      <dsp:spPr>
        <a:xfrm rot="19285714">
          <a:off x="3984324" y="1836156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97489" y="1974868"/>
        <a:ext cx="281597" cy="303267"/>
      </dsp:txXfrm>
    </dsp:sp>
    <dsp:sp modelId="{66A8075D-2291-4AB6-886E-61562DBAAF82}">
      <dsp:nvSpPr>
        <dsp:cNvPr id="0" name=""/>
        <dsp:cNvSpPr/>
      </dsp:nvSpPr>
      <dsp:spPr>
        <a:xfrm>
          <a:off x="4345132" y="759089"/>
          <a:ext cx="1337943" cy="1337943"/>
        </a:xfrm>
        <a:prstGeom prst="ellipse">
          <a:avLst/>
        </a:prstGeom>
        <a:solidFill>
          <a:srgbClr val="9BBB59">
            <a:hueOff val="1875044"/>
            <a:satOff val="-2813"/>
            <a:lumOff val="-45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Игры 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41069" y="955026"/>
        <a:ext cx="946069" cy="946069"/>
      </dsp:txXfrm>
    </dsp:sp>
    <dsp:sp modelId="{3E94F9B1-A580-4165-B3C2-01B683117070}">
      <dsp:nvSpPr>
        <dsp:cNvPr id="0" name=""/>
        <dsp:cNvSpPr/>
      </dsp:nvSpPr>
      <dsp:spPr>
        <a:xfrm rot="771429">
          <a:off x="4167432" y="2638402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68945" y="2726064"/>
        <a:ext cx="281597" cy="303267"/>
      </dsp:txXfrm>
    </dsp:sp>
    <dsp:sp modelId="{8AE24417-1CBB-49A5-B40A-4B49DC96F4F3}">
      <dsp:nvSpPr>
        <dsp:cNvPr id="0" name=""/>
        <dsp:cNvSpPr/>
      </dsp:nvSpPr>
      <dsp:spPr>
        <a:xfrm>
          <a:off x="4732896" y="2457995"/>
          <a:ext cx="1337943" cy="1337943"/>
        </a:xfrm>
        <a:prstGeom prst="ellipse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Библиотечный час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28833" y="2653932"/>
        <a:ext cx="946069" cy="946069"/>
      </dsp:txXfrm>
    </dsp:sp>
    <dsp:sp modelId="{1D7496E3-C745-4F1C-946D-E1D1AF05D070}">
      <dsp:nvSpPr>
        <dsp:cNvPr id="0" name=""/>
        <dsp:cNvSpPr/>
      </dsp:nvSpPr>
      <dsp:spPr>
        <a:xfrm rot="3857143">
          <a:off x="3654376" y="3281753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88537" y="3328475"/>
        <a:ext cx="281597" cy="303267"/>
      </dsp:txXfrm>
    </dsp:sp>
    <dsp:sp modelId="{F500C7B5-D380-4960-83AC-F85F8AD7A408}">
      <dsp:nvSpPr>
        <dsp:cNvPr id="0" name=""/>
        <dsp:cNvSpPr/>
      </dsp:nvSpPr>
      <dsp:spPr>
        <a:xfrm>
          <a:off x="3646405" y="3820412"/>
          <a:ext cx="1337943" cy="1337943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Творческая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Мастерская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42342" y="4016349"/>
        <a:ext cx="946069" cy="946069"/>
      </dsp:txXfrm>
    </dsp:sp>
    <dsp:sp modelId="{915B9492-17C7-4BAB-B4BF-62523459EADC}">
      <dsp:nvSpPr>
        <dsp:cNvPr id="0" name=""/>
        <dsp:cNvSpPr/>
      </dsp:nvSpPr>
      <dsp:spPr>
        <a:xfrm rot="6942857">
          <a:off x="2836056" y="3277565"/>
          <a:ext cx="39720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921488" y="3324974"/>
        <a:ext cx="278041" cy="303267"/>
      </dsp:txXfrm>
    </dsp:sp>
    <dsp:sp modelId="{2A5F2684-D22A-441E-B759-C49D9564F515}">
      <dsp:nvSpPr>
        <dsp:cNvPr id="0" name=""/>
        <dsp:cNvSpPr/>
      </dsp:nvSpPr>
      <dsp:spPr>
        <a:xfrm>
          <a:off x="1847601" y="3820412"/>
          <a:ext cx="1450358" cy="1337943"/>
        </a:xfrm>
        <a:prstGeom prst="ellipse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Познавательный час 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60001" y="4016349"/>
        <a:ext cx="1025558" cy="946069"/>
      </dsp:txXfrm>
    </dsp:sp>
    <dsp:sp modelId="{4C56E339-3644-4448-B236-D34CDD837D56}">
      <dsp:nvSpPr>
        <dsp:cNvPr id="0" name=""/>
        <dsp:cNvSpPr/>
      </dsp:nvSpPr>
      <dsp:spPr>
        <a:xfrm rot="10028571">
          <a:off x="2318443" y="2638402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437615" y="2726064"/>
        <a:ext cx="281597" cy="303267"/>
      </dsp:txXfrm>
    </dsp:sp>
    <dsp:sp modelId="{FC1E1E21-DD08-4CB3-A478-5C549B98BFFA}">
      <dsp:nvSpPr>
        <dsp:cNvPr id="0" name=""/>
        <dsp:cNvSpPr/>
      </dsp:nvSpPr>
      <dsp:spPr>
        <a:xfrm>
          <a:off x="817317" y="2457995"/>
          <a:ext cx="1337943" cy="1337943"/>
        </a:xfrm>
        <a:prstGeom prst="ellipse">
          <a:avLst/>
        </a:prstGeom>
        <a:solidFill>
          <a:srgbClr val="9BBB59">
            <a:hueOff val="9375220"/>
            <a:satOff val="-14067"/>
            <a:lumOff val="-228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Консульта</a:t>
          </a:r>
          <a:endParaRPr lang="ru-RU" sz="14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ционный</a:t>
          </a: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час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13254" y="2653932"/>
        <a:ext cx="946069" cy="946069"/>
      </dsp:txXfrm>
    </dsp:sp>
    <dsp:sp modelId="{CBC5FC89-BFD8-43A8-8559-256B3CFBE054}">
      <dsp:nvSpPr>
        <dsp:cNvPr id="0" name=""/>
        <dsp:cNvSpPr/>
      </dsp:nvSpPr>
      <dsp:spPr>
        <a:xfrm rot="13114286">
          <a:off x="2501551" y="1836156"/>
          <a:ext cx="402282" cy="505445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609071" y="1974868"/>
        <a:ext cx="281597" cy="303267"/>
      </dsp:txXfrm>
    </dsp:sp>
    <dsp:sp modelId="{9BBE4017-09FF-42FA-8824-A70FBF37D5E4}">
      <dsp:nvSpPr>
        <dsp:cNvPr id="0" name=""/>
        <dsp:cNvSpPr/>
      </dsp:nvSpPr>
      <dsp:spPr>
        <a:xfrm>
          <a:off x="1205081" y="759089"/>
          <a:ext cx="1337943" cy="1337943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Праздники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мероприя</a:t>
          </a:r>
          <a:endParaRPr lang="ru-RU" sz="14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тия</a:t>
          </a:r>
          <a:r>
            <a:rPr lang="ru-RU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1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1018" y="955026"/>
        <a:ext cx="946069" cy="946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D188-15E6-41C0-B64D-44D9A87CB58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8759B-1E96-4184-9845-BA68BC226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27A29-1978-4863-ACA8-771F7895F25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3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3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6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0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>
                <a:solidFill>
                  <a:prstClr val="black"/>
                </a:solidFill>
              </a:rPr>
              <a:pPr/>
              <a:t>26.11.2019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3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microsoft.com/office/2007/relationships/diagramDrawing" Target="../diagrams/drawing1.xml"/><Relationship Id="rId5" Type="http://schemas.openxmlformats.org/officeDocument/2006/relationships/image" Target="../media/image10.gif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12867" y="879141"/>
            <a:ext cx="6221628" cy="128391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6B327A"/>
                </a:solidFill>
              </a:rPr>
              <a:t>Качество образования:</a:t>
            </a:r>
            <a:br>
              <a:rPr lang="ru-RU" sz="4000" b="1" dirty="0" smtClean="0">
                <a:solidFill>
                  <a:srgbClr val="6B327A"/>
                </a:solidFill>
              </a:rPr>
            </a:br>
            <a:r>
              <a:rPr lang="ru-RU" sz="4000" b="1" dirty="0" smtClean="0">
                <a:solidFill>
                  <a:srgbClr val="6B327A"/>
                </a:solidFill>
              </a:rPr>
              <a:t>слагаемые успеха</a:t>
            </a:r>
            <a:endParaRPr lang="ru-RU" sz="4000" b="1" dirty="0">
              <a:solidFill>
                <a:srgbClr val="6B327A"/>
              </a:solidFill>
            </a:endParaRPr>
          </a:p>
        </p:txBody>
      </p:sp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34" y="679358"/>
            <a:ext cx="4711211" cy="51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7234" y="1960586"/>
            <a:ext cx="2599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семинар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Картинки по запросу проведение семинара картин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132" y="3022110"/>
            <a:ext cx="2086115" cy="14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2468" y="2314042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семинара: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обобщение и распространение педагогического опыта.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Знакомство с опытом работы учителей начальных классов МБОУ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Маловская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СОШ»;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Обмен мнениями и идеями педагогов по теме семинара;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Анализ проведения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метапредметных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проверочных работ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508188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310196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ТЕХНОЛОГИИ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Работа с детьми с разными способностями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8" y="3934195"/>
            <a:ext cx="3094011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ПРЕЕМСТЕННОСТЬ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5" y="2466027"/>
            <a:ext cx="3101965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910524"/>
            <a:ext cx="3101964" cy="655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УЧИТЕЛЯ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309401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с родителями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31099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Внеурочная деятельность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19973" y="1238252"/>
            <a:ext cx="7527067" cy="5225609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248" y="2902293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821821" y="2041369"/>
            <a:ext cx="5923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Программа работы с одаренными и мотивированными детьми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Курсы занятий: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prstClr val="black"/>
                </a:solidFill>
              </a:rPr>
              <a:t>«К тайнам слова»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prstClr val="black"/>
                </a:solidFill>
              </a:rPr>
              <a:t>«Очевидное невероятное»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prstClr val="black"/>
                </a:solidFill>
              </a:rPr>
              <a:t>«Математическая шкатулка»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prstClr val="black"/>
                </a:solidFill>
              </a:rPr>
              <a:t>«Клуб Почемучек»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Программа коррекционной работы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Кружковая работа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</a:p>
          <a:p>
            <a:endParaRPr lang="ru-RU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508188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310196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ТЕХНОЛОГИИ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Работа с детьми с разными способностями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8" y="3934195"/>
            <a:ext cx="3094011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ПРЕЕМСТЕННОСТЬ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5" y="2466027"/>
            <a:ext cx="3101965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910524"/>
            <a:ext cx="3101964" cy="655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УЧИТЕЛЯ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309401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с родителями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31099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Внеурочная деятельность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19973" y="1238252"/>
            <a:ext cx="7527067" cy="5225609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824" y="3663270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821821" y="2041369"/>
            <a:ext cx="5923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Работа по преемственности начальной школы и детского сада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п</a:t>
            </a:r>
            <a:r>
              <a:rPr lang="ru-RU" sz="2400" b="1" dirty="0" smtClean="0">
                <a:solidFill>
                  <a:prstClr val="black"/>
                </a:solidFill>
              </a:rPr>
              <a:t>лан совместной работы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семинары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Работа с предметными методическими объединениями средней школы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выработка </a:t>
            </a:r>
            <a:r>
              <a:rPr lang="ru-RU" sz="2400" b="1" dirty="0">
                <a:solidFill>
                  <a:prstClr val="black"/>
                </a:solidFill>
              </a:rPr>
              <a:t>единых требований к учащимся при переходе из начальной школы в </a:t>
            </a:r>
            <a:r>
              <a:rPr lang="ru-RU" sz="2400" b="1" dirty="0" smtClean="0">
                <a:solidFill>
                  <a:prstClr val="black"/>
                </a:solidFill>
              </a:rPr>
              <a:t>среднюю</a:t>
            </a:r>
            <a:endParaRPr lang="ru-RU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Педсовет по преемственности.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7599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508188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310196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ТЕХНОЛОГИИ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Работа с детьми с разными способностями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8" y="3934195"/>
            <a:ext cx="3094011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ПРЕЕМСТЕННОСТЬ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5" y="2466027"/>
            <a:ext cx="310196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5" y="910524"/>
            <a:ext cx="3101965" cy="655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УЧИТЕЛЯ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309401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>Внеурочная работа</a:t>
            </a: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31099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19973" y="1238252"/>
            <a:ext cx="7527067" cy="5225609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137" y="4474195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821821" y="2736027"/>
            <a:ext cx="5923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Родительские собрания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Консультации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Практикумы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Диспуты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smtClean="0">
                <a:solidFill>
                  <a:prstClr val="black"/>
                </a:solidFill>
              </a:rPr>
              <a:t>Деловые игры</a:t>
            </a:r>
            <a:endParaRPr lang="ru-RU" sz="2400" b="1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Индивидуальные беседы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Праздники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508188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310196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ТЕХНОЛОГИИ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Работа с детьми с разными способностями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8" y="3934195"/>
            <a:ext cx="3094011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ПРЕЕМСТЕННОСТЬ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5" y="2466027"/>
            <a:ext cx="3101965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910524"/>
            <a:ext cx="3101964" cy="655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УЧИТЕЛЯ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3094010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Внеурочная работа</a:t>
            </a:r>
            <a:endParaRPr lang="ru-RU" sz="2200" dirty="0">
              <a:solidFill>
                <a:srgbClr val="FF0000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310991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>Работа с родителями</a:t>
            </a:r>
            <a:endParaRPr lang="ru-R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137" y="5216454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37956049"/>
              </p:ext>
            </p:extLst>
          </p:nvPr>
        </p:nvGraphicFramePr>
        <p:xfrm>
          <a:off x="4146331" y="940573"/>
          <a:ext cx="6888158" cy="516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4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44672" y="2318593"/>
            <a:ext cx="2250780" cy="2111517"/>
            <a:chOff x="1205081" y="759089"/>
            <a:chExt cx="1337943" cy="133794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205081" y="759089"/>
              <a:ext cx="1337943" cy="1337943"/>
            </a:xfrm>
            <a:prstGeom prst="ellipse">
              <a:avLst/>
            </a:prstGeom>
            <a:solidFill>
              <a:srgbClr val="9BBB59">
                <a:hueOff val="11250264"/>
                <a:satOff val="-16880"/>
                <a:lumOff val="-2745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1401018" y="955026"/>
              <a:ext cx="946069" cy="9460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Праздники и мероприятия</a:t>
              </a:r>
              <a:r>
                <a:rPr lang="ru-RU" sz="14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ru-RU" sz="14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:\Users\Пользователь\Desktop\DSCN74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9129" y="1037495"/>
            <a:ext cx="7364165" cy="4673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7240" y="435894"/>
            <a:ext cx="327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9933"/>
                </a:solidFill>
                <a:latin typeface="Monotype Corsiva" pitchFamily="66" charset="0"/>
                <a:cs typeface="Iskoola Pota" pitchFamily="34" charset="0"/>
              </a:rPr>
              <a:t>Осенний привет</a:t>
            </a:r>
            <a:endParaRPr lang="ru-RU" sz="4000" b="1" dirty="0">
              <a:solidFill>
                <a:srgbClr val="FF993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8" name="Picture 4" descr="H:\фото отчет\DSCN76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94" y="1143780"/>
            <a:ext cx="5496449" cy="396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2050" name="Picture 2" descr="D:\еще фото отчет\DSCN0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848" y="2346488"/>
            <a:ext cx="5299401" cy="397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7240" y="435894"/>
            <a:ext cx="474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Праздник     Варежек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6" name="Picture 4" descr="H:\с флешки\DSCN77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31" y="1143780"/>
            <a:ext cx="5060120" cy="3795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285" y="2017986"/>
            <a:ext cx="5599315" cy="4199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3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7240" y="435894"/>
            <a:ext cx="474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Дело  в  шляпе 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7" name="Picture 6" descr="H:\фото отчет\DSCN8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76" y="1255916"/>
            <a:ext cx="4985275" cy="3682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отчет\DSCN80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959" y="1977368"/>
            <a:ext cx="5418464" cy="401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7240" y="435894"/>
            <a:ext cx="474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Всё  обо  всём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5122" name="Picture 2" descr="D:\фото отчет\DSCN82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196" y="2222938"/>
            <a:ext cx="5295687" cy="3972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:\фото отчет\DSCN82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47" y="1143780"/>
            <a:ext cx="5351304" cy="4013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14399" y="43589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Путешествие по книге рекордов Гиннесса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6146" name="Picture 2" descr="D:\фото отчет\DSCN88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57" y="1273204"/>
            <a:ext cx="5175575" cy="3882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  <p:pic>
        <p:nvPicPr>
          <p:cNvPr id="6147" name="Picture 3" descr="D:\фото отчет\DSCN88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880" y="2315456"/>
            <a:ext cx="5110217" cy="3833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111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290" y="910673"/>
            <a:ext cx="10310648" cy="473338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solidFill>
                  <a:srgbClr val="6B327A"/>
                </a:solidFill>
              </a:rPr>
              <a:t> </a:t>
            </a:r>
            <a:r>
              <a:rPr lang="ru-RU" b="1" dirty="0" smtClean="0">
                <a:solidFill>
                  <a:srgbClr val="6B327A"/>
                </a:solidFill>
              </a:rPr>
              <a:t>«</a:t>
            </a:r>
            <a:r>
              <a:rPr lang="ru-RU" b="1" dirty="0">
                <a:solidFill>
                  <a:srgbClr val="6B327A"/>
                </a:solidFill>
              </a:rPr>
              <a:t>Образование – величайшее из земных </a:t>
            </a:r>
            <a:r>
              <a:rPr lang="ru-RU" b="1" dirty="0" smtClean="0">
                <a:solidFill>
                  <a:srgbClr val="6B327A"/>
                </a:solidFill>
              </a:rPr>
              <a:t>благ, если </a:t>
            </a:r>
            <a:r>
              <a:rPr lang="ru-RU" b="1" dirty="0">
                <a:solidFill>
                  <a:srgbClr val="6B327A"/>
                </a:solidFill>
              </a:rPr>
              <a:t>оно наивысшего </a:t>
            </a:r>
            <a:r>
              <a:rPr lang="ru-RU" b="1" dirty="0" smtClean="0">
                <a:solidFill>
                  <a:srgbClr val="6B327A"/>
                </a:solidFill>
              </a:rPr>
              <a:t>качества.</a:t>
            </a:r>
            <a:br>
              <a:rPr lang="ru-RU" b="1" dirty="0" smtClean="0">
                <a:solidFill>
                  <a:srgbClr val="6B327A"/>
                </a:solidFill>
              </a:rPr>
            </a:br>
            <a:r>
              <a:rPr lang="ru-RU" b="1" dirty="0" smtClean="0">
                <a:solidFill>
                  <a:srgbClr val="6B327A"/>
                </a:solidFill>
              </a:rPr>
              <a:t>   В </a:t>
            </a:r>
            <a:r>
              <a:rPr lang="ru-RU" b="1" dirty="0">
                <a:solidFill>
                  <a:srgbClr val="6B327A"/>
                </a:solidFill>
              </a:rPr>
              <a:t>противном случае оно совершенно бесполезно»</a:t>
            </a:r>
            <a:r>
              <a:rPr lang="ru-RU" sz="4000" b="1" dirty="0">
                <a:solidFill>
                  <a:srgbClr val="6B327A"/>
                </a:solidFill>
              </a:rPr>
              <a:t/>
            </a:r>
            <a:br>
              <a:rPr lang="ru-RU" sz="4000" b="1" dirty="0">
                <a:solidFill>
                  <a:srgbClr val="6B327A"/>
                </a:solidFill>
              </a:rPr>
            </a:br>
            <a:r>
              <a:rPr lang="ru-RU" sz="4000" b="1" dirty="0" smtClean="0">
                <a:solidFill>
                  <a:srgbClr val="6B327A"/>
                </a:solidFill>
              </a:rPr>
              <a:t>                                                       </a:t>
            </a:r>
            <a:r>
              <a:rPr lang="ru-RU" sz="4000" b="1" dirty="0" err="1" smtClean="0">
                <a:solidFill>
                  <a:srgbClr val="6B327A"/>
                </a:solidFill>
              </a:rPr>
              <a:t>Р.Киплинг</a:t>
            </a:r>
            <a:endParaRPr lang="ru-RU" sz="4000" b="1" dirty="0">
              <a:solidFill>
                <a:srgbClr val="6B3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4758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«Мы – будущие защитники Родины» </a:t>
            </a:r>
          </a:p>
        </p:txBody>
      </p:sp>
      <p:pic>
        <p:nvPicPr>
          <p:cNvPr id="7170" name="Picture 2" descr="D:\фото отчет\DSCN9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74" y="1371600"/>
            <a:ext cx="5432921" cy="3342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 отчет\DSCN90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206" y="2440456"/>
            <a:ext cx="5265683" cy="394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4758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«Дом под крышей голубой» </a:t>
            </a:r>
          </a:p>
        </p:txBody>
      </p:sp>
      <p:pic>
        <p:nvPicPr>
          <p:cNvPr id="8196" name="Picture 4" descr="D:\фото отчет\DSCN99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07" y="570681"/>
            <a:ext cx="3864283" cy="2898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фото отчет\DSCN00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0" y="3626069"/>
            <a:ext cx="3864283" cy="2651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284" y="1285592"/>
            <a:ext cx="5771626" cy="4693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4758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«Самый лучший день» </a:t>
            </a:r>
          </a:p>
        </p:txBody>
      </p:sp>
      <p:pic>
        <p:nvPicPr>
          <p:cNvPr id="7" name="Picture 4" descr="H:\фото отчет\DSCN9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554" y="1261242"/>
            <a:ext cx="4808926" cy="350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0" name="Picture 2" descr="D:\фото отчет\DSCN92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241" y="2150706"/>
            <a:ext cx="5767929" cy="354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09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4758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КВН  «Нескучный  Русский»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551" y="2001857"/>
            <a:ext cx="5454870" cy="409161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441" y="1384502"/>
            <a:ext cx="5391806" cy="394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4758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КВН  «В царстве Математики»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6" name="Picture 4" descr="D:\1 класс2014\фото на клип\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247" y="1135117"/>
            <a:ext cx="5480304" cy="366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2" name="Picture 2" descr="C:\Users\Пользователь\Desktop\DSCN88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475" y="2427889"/>
            <a:ext cx="5155497" cy="3576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49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4758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КВН   «Чудесный  мир  Природы»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11266" name="Picture 2" descr="C:\Users\Пользователь\Desktop\DSCN9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73" y="1292771"/>
            <a:ext cx="5452827" cy="3610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145" y="2167950"/>
            <a:ext cx="5200157" cy="3900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1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24758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КВН   «Предметный  </a:t>
            </a:r>
            <a:r>
              <a:rPr lang="ru-RU" sz="4000" b="1" dirty="0" err="1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микс</a:t>
            </a:r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»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14" y="1135117"/>
            <a:ext cx="4807251" cy="360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268" y="2393826"/>
            <a:ext cx="5013543" cy="376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8860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 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7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720" y="193006"/>
            <a:ext cx="10673255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7240" y="2523878"/>
            <a:ext cx="48349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Segoe Print" pitchFamily="2" charset="0"/>
                <a:ea typeface="MS PGothic" pitchFamily="34" charset="-128"/>
                <a:cs typeface="Cordia New" pitchFamily="34" charset="-34"/>
              </a:rPr>
              <a:t>Смотр </a:t>
            </a:r>
          </a:p>
          <a:p>
            <a:r>
              <a:rPr lang="ru-RU" sz="6600" b="1" dirty="0" smtClean="0">
                <a:solidFill>
                  <a:srgbClr val="FF0000"/>
                </a:solidFill>
                <a:latin typeface="Segoe Print" pitchFamily="2" charset="0"/>
                <a:ea typeface="MS PGothic" pitchFamily="34" charset="-128"/>
                <a:cs typeface="Cordia New" pitchFamily="34" charset="-34"/>
              </a:rPr>
              <a:t>талантов</a:t>
            </a:r>
            <a:endParaRPr lang="ru-RU" sz="6600" b="1" dirty="0">
              <a:solidFill>
                <a:srgbClr val="FF0000"/>
              </a:solidFill>
              <a:latin typeface="Segoe Print" pitchFamily="2" charset="0"/>
              <a:ea typeface="MS PGothic" pitchFamily="34" charset="-128"/>
              <a:cs typeface="Cordia New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411" y="1921741"/>
            <a:ext cx="5815013" cy="436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642" y="2121694"/>
            <a:ext cx="5815013" cy="436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82" y="2004390"/>
            <a:ext cx="5815012" cy="43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507" y="2004388"/>
            <a:ext cx="5517693" cy="40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882" y="1960206"/>
            <a:ext cx="5551155" cy="40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8" b="-6162"/>
          <a:stretch/>
        </p:blipFill>
        <p:spPr bwMode="auto">
          <a:xfrm>
            <a:off x="5973270" y="1975973"/>
            <a:ext cx="2907505" cy="434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2"/>
          <a:stretch/>
        </p:blipFill>
        <p:spPr bwMode="auto">
          <a:xfrm>
            <a:off x="3101459" y="1921741"/>
            <a:ext cx="2794778" cy="436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507" y="1934392"/>
            <a:ext cx="5798148" cy="43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033" y="2004388"/>
            <a:ext cx="5815014" cy="43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033" y="1960206"/>
            <a:ext cx="5815015" cy="43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953" y="2026135"/>
            <a:ext cx="5786023" cy="434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843" y="1885841"/>
            <a:ext cx="6621516" cy="433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3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130" y="677917"/>
            <a:ext cx="428822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48860" y="405924"/>
            <a:ext cx="988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1203"/>
                </a:solidFill>
                <a:latin typeface="Monotype Corsiva" pitchFamily="66" charset="0"/>
                <a:cs typeface="Iskoola Pota" pitchFamily="34" charset="0"/>
              </a:rPr>
              <a:t>Конкурсы </a:t>
            </a:r>
            <a:endParaRPr lang="ru-RU" sz="4000" b="1" dirty="0">
              <a:solidFill>
                <a:srgbClr val="DB1203"/>
              </a:solidFill>
              <a:latin typeface="Monotype Corsiva" pitchFamily="66" charset="0"/>
              <a:cs typeface="Iskoola Pota" pitchFamily="34" charset="0"/>
            </a:endParaRPr>
          </a:p>
        </p:txBody>
      </p:sp>
      <p:pic>
        <p:nvPicPr>
          <p:cNvPr id="6" name="Picture 3" descr="D:\МАРИНА\Изображения\1\школа\0_8936a_6e62051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47" y="759867"/>
            <a:ext cx="11098925" cy="54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4894" y="2238703"/>
            <a:ext cx="5044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400" b="1" i="1" dirty="0" smtClean="0">
                <a:latin typeface="Segoe Script" pitchFamily="34" charset="0"/>
                <a:cs typeface="Times New Roman" pitchFamily="18" charset="0"/>
              </a:rPr>
              <a:t>Ученик года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i="1" dirty="0" smtClean="0">
                <a:latin typeface="Segoe Script" pitchFamily="34" charset="0"/>
                <a:cs typeface="Times New Roman" pitchFamily="18" charset="0"/>
              </a:rPr>
              <a:t>А ну-ка, мальчики!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i="1" dirty="0" smtClean="0">
                <a:latin typeface="Segoe Script" pitchFamily="34" charset="0"/>
                <a:cs typeface="Times New Roman" pitchFamily="18" charset="0"/>
              </a:rPr>
              <a:t>Маленькая фея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i="1" dirty="0" smtClean="0">
                <a:latin typeface="Segoe Script" pitchFamily="34" charset="0"/>
                <a:cs typeface="Times New Roman" pitchFamily="18" charset="0"/>
              </a:rPr>
              <a:t>Сказочное лукошко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i="1" dirty="0" smtClean="0">
                <a:latin typeface="Segoe Script" pitchFamily="34" charset="0"/>
                <a:cs typeface="Times New Roman" pitchFamily="18" charset="0"/>
              </a:rPr>
              <a:t>Юный художник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i="1" dirty="0" smtClean="0">
                <a:latin typeface="Segoe Script" pitchFamily="34" charset="0"/>
                <a:cs typeface="Times New Roman" pitchFamily="18" charset="0"/>
              </a:rPr>
              <a:t>Лучший в мире </a:t>
            </a:r>
            <a:r>
              <a:rPr lang="ru-RU" sz="2400" b="1" i="1" dirty="0" err="1" smtClean="0">
                <a:latin typeface="Segoe Script" pitchFamily="34" charset="0"/>
                <a:cs typeface="Times New Roman" pitchFamily="18" charset="0"/>
              </a:rPr>
              <a:t>Самоделкин</a:t>
            </a:r>
            <a:endParaRPr lang="ru-RU" sz="2400" b="1" i="1" dirty="0" smtClean="0">
              <a:latin typeface="Segoe Script" pitchFamily="34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b="1" i="1" dirty="0" smtClean="0">
                <a:latin typeface="Segoe Script" pitchFamily="34" charset="0"/>
                <a:cs typeface="Times New Roman" pitchFamily="18" charset="0"/>
              </a:rPr>
              <a:t>Проба пера</a:t>
            </a:r>
            <a:endParaRPr lang="ru-RU" sz="2400" b="1" i="1" dirty="0">
              <a:latin typeface="Segoe Scrip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книги векто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629" y="910612"/>
            <a:ext cx="3000962" cy="32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гнутая вниз стрелка 4"/>
          <p:cNvSpPr/>
          <p:nvPr/>
        </p:nvSpPr>
        <p:spPr>
          <a:xfrm rot="479211">
            <a:off x="3137337" y="4753924"/>
            <a:ext cx="5265683" cy="14504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Картинки по запросу книги векто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405" y="2225081"/>
            <a:ext cx="3000962" cy="325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478247" y="944434"/>
            <a:ext cx="1345990" cy="20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179" y="3426161"/>
            <a:ext cx="1345990" cy="205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гнутая вверх стрелка 11"/>
          <p:cNvSpPr/>
          <p:nvPr/>
        </p:nvSpPr>
        <p:spPr>
          <a:xfrm rot="1089939">
            <a:off x="3599856" y="477209"/>
            <a:ext cx="5151723" cy="12895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2591" y="2225081"/>
            <a:ext cx="2601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</a:rPr>
              <a:t>Усилиями педагогов</a:t>
            </a:r>
            <a:endParaRPr lang="ru-RU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4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Картинки по запросу школьные принадлежности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099" y="2938374"/>
            <a:ext cx="1726181" cy="13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747556" y="977463"/>
            <a:ext cx="11153104" cy="16696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008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790109">
            <a:off x="4916003" y="1249115"/>
            <a:ext cx="5347349" cy="5421495"/>
            <a:chOff x="5662279" y="2098149"/>
            <a:chExt cx="4616117" cy="4616118"/>
          </a:xfrm>
        </p:grpSpPr>
        <p:pic>
          <p:nvPicPr>
            <p:cNvPr id="1030" name="Picture 6" descr="Картинки по запросу лупа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62279" y="2098149"/>
              <a:ext cx="4616117" cy="461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37593" y="3244155"/>
              <a:ext cx="2145862" cy="217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1066172" y="977463"/>
            <a:ext cx="3828182" cy="5086816"/>
            <a:chOff x="6665450" y="2376766"/>
            <a:chExt cx="2284228" cy="3714109"/>
          </a:xfrm>
        </p:grpSpPr>
        <p:sp>
          <p:nvSpPr>
            <p:cNvPr id="5" name="Круговая стрелка 4"/>
            <p:cNvSpPr/>
            <p:nvPr/>
          </p:nvSpPr>
          <p:spPr>
            <a:xfrm>
              <a:off x="7161978" y="2376766"/>
              <a:ext cx="1787700" cy="1787972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7557119" y="3022278"/>
              <a:ext cx="993390" cy="496576"/>
            </a:xfrm>
            <a:custGeom>
              <a:avLst/>
              <a:gdLst>
                <a:gd name="connsiteX0" fmla="*/ 0 w 993390"/>
                <a:gd name="connsiteY0" fmla="*/ 0 h 496576"/>
                <a:gd name="connsiteX1" fmla="*/ 993390 w 993390"/>
                <a:gd name="connsiteY1" fmla="*/ 0 h 496576"/>
                <a:gd name="connsiteX2" fmla="*/ 993390 w 993390"/>
                <a:gd name="connsiteY2" fmla="*/ 496576 h 496576"/>
                <a:gd name="connsiteX3" fmla="*/ 0 w 993390"/>
                <a:gd name="connsiteY3" fmla="*/ 496576 h 496576"/>
                <a:gd name="connsiteX4" fmla="*/ 0 w 993390"/>
                <a:gd name="connsiteY4" fmla="*/ 0 h 49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390" h="496576">
                  <a:moveTo>
                    <a:pt x="0" y="0"/>
                  </a:moveTo>
                  <a:lnTo>
                    <a:pt x="993390" y="0"/>
                  </a:lnTo>
                  <a:lnTo>
                    <a:pt x="993390" y="496576"/>
                  </a:lnTo>
                  <a:lnTo>
                    <a:pt x="0" y="4965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  <p:sp>
          <p:nvSpPr>
            <p:cNvPr id="7" name="Shape 6"/>
            <p:cNvSpPr/>
            <p:nvPr/>
          </p:nvSpPr>
          <p:spPr>
            <a:xfrm>
              <a:off x="6665450" y="3404088"/>
              <a:ext cx="1787700" cy="1787972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7062605" y="4055543"/>
              <a:ext cx="993390" cy="496576"/>
            </a:xfrm>
            <a:custGeom>
              <a:avLst/>
              <a:gdLst>
                <a:gd name="connsiteX0" fmla="*/ 0 w 993390"/>
                <a:gd name="connsiteY0" fmla="*/ 0 h 496576"/>
                <a:gd name="connsiteX1" fmla="*/ 993390 w 993390"/>
                <a:gd name="connsiteY1" fmla="*/ 0 h 496576"/>
                <a:gd name="connsiteX2" fmla="*/ 993390 w 993390"/>
                <a:gd name="connsiteY2" fmla="*/ 496576 h 496576"/>
                <a:gd name="connsiteX3" fmla="*/ 0 w 993390"/>
                <a:gd name="connsiteY3" fmla="*/ 496576 h 496576"/>
                <a:gd name="connsiteX4" fmla="*/ 0 w 993390"/>
                <a:gd name="connsiteY4" fmla="*/ 0 h 49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390" h="496576">
                  <a:moveTo>
                    <a:pt x="0" y="0"/>
                  </a:moveTo>
                  <a:lnTo>
                    <a:pt x="993390" y="0"/>
                  </a:lnTo>
                  <a:lnTo>
                    <a:pt x="993390" y="496576"/>
                  </a:lnTo>
                  <a:lnTo>
                    <a:pt x="0" y="4965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  <p:sp>
          <p:nvSpPr>
            <p:cNvPr id="10" name="Арка 9"/>
            <p:cNvSpPr/>
            <p:nvPr/>
          </p:nvSpPr>
          <p:spPr>
            <a:xfrm>
              <a:off x="7289215" y="4554348"/>
              <a:ext cx="1535911" cy="1536527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8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7559469" y="5090294"/>
              <a:ext cx="993390" cy="496576"/>
            </a:xfrm>
            <a:custGeom>
              <a:avLst/>
              <a:gdLst>
                <a:gd name="connsiteX0" fmla="*/ 0 w 993390"/>
                <a:gd name="connsiteY0" fmla="*/ 0 h 496576"/>
                <a:gd name="connsiteX1" fmla="*/ 993390 w 993390"/>
                <a:gd name="connsiteY1" fmla="*/ 0 h 496576"/>
                <a:gd name="connsiteX2" fmla="*/ 993390 w 993390"/>
                <a:gd name="connsiteY2" fmla="*/ 496576 h 496576"/>
                <a:gd name="connsiteX3" fmla="*/ 0 w 993390"/>
                <a:gd name="connsiteY3" fmla="*/ 496576 h 496576"/>
                <a:gd name="connsiteX4" fmla="*/ 0 w 993390"/>
                <a:gd name="connsiteY4" fmla="*/ 0 h 49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390" h="496576">
                  <a:moveTo>
                    <a:pt x="0" y="0"/>
                  </a:moveTo>
                  <a:lnTo>
                    <a:pt x="993390" y="0"/>
                  </a:lnTo>
                  <a:lnTo>
                    <a:pt x="993390" y="496576"/>
                  </a:lnTo>
                  <a:lnTo>
                    <a:pt x="0" y="4965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/>
            </a:p>
          </p:txBody>
        </p:sp>
      </p:grpSp>
      <p:pic>
        <p:nvPicPr>
          <p:cNvPr id="1031" name="Picture 7" descr="D:\МАРИНА\Изображения\1\школа\0_657d9_4b3a241a_X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355" y="1292772"/>
            <a:ext cx="1493749" cy="15976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Похожее изображени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190" y="4113644"/>
            <a:ext cx="1753110" cy="184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8953678"/>
              </p:ext>
            </p:extLst>
          </p:nvPr>
        </p:nvGraphicFramePr>
        <p:xfrm>
          <a:off x="8070938" y="833047"/>
          <a:ext cx="3486263" cy="488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660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B6F5EE7-A2D0-4ECC-B8EB-8978652C2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graphicEl>
                                              <a:dgm id="{5B6F5EE7-A2D0-4ECC-B8EB-8978652C2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256EAB8-45FC-419E-92D9-0B669AC6E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graphicEl>
                                              <a:dgm id="{4256EAB8-45FC-419E-92D9-0B669AC6E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FDCF24A-B1B7-4A74-A454-95A25FD06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graphicEl>
                                              <a:dgm id="{0FDCF24A-B1B7-4A74-A454-95A25FD06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F15283-8D34-4A19-A3C9-B42FBF869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graphicEl>
                                              <a:dgm id="{45F15283-8D34-4A19-A3C9-B42FBF869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ABBEE61-7021-4631-BC43-ADC8BA5DF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graphicEl>
                                              <a:dgm id="{3ABBEE61-7021-4631-BC43-ADC8BA5DF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5DF313E-43CA-45CE-B315-86CCE3423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graphicEl>
                                              <a:dgm id="{95DF313E-43CA-45CE-B315-86CCE3423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467" y="621579"/>
            <a:ext cx="7441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Диагностика </a:t>
            </a:r>
            <a:r>
              <a:rPr lang="ru-RU" sz="3600" b="1" dirty="0" err="1" smtClean="0">
                <a:solidFill>
                  <a:srgbClr val="0000CC"/>
                </a:solidFill>
              </a:rPr>
              <a:t>обученности</a:t>
            </a:r>
            <a:endParaRPr lang="ru-RU" sz="36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 (предметные результаты)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350" y="1809156"/>
            <a:ext cx="6889531" cy="414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27856" y="2632841"/>
            <a:ext cx="2966682" cy="2342057"/>
            <a:chOff x="5143474" y="2523906"/>
            <a:chExt cx="4514850" cy="3390900"/>
          </a:xfrm>
        </p:grpSpPr>
        <p:pic>
          <p:nvPicPr>
            <p:cNvPr id="5" name="Picture 14" descr="Картинки по запросу монитор 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43474" y="2523906"/>
              <a:ext cx="4514850" cy="3390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5768196" y="2653553"/>
              <a:ext cx="3205475" cy="2520034"/>
              <a:chOff x="5768196" y="2653553"/>
              <a:chExt cx="3205475" cy="2520034"/>
            </a:xfrm>
          </p:grpSpPr>
          <p:sp>
            <p:nvSpPr>
              <p:cNvPr id="7" name="Прямоугольник 1"/>
              <p:cNvSpPr/>
              <p:nvPr/>
            </p:nvSpPr>
            <p:spPr>
              <a:xfrm>
                <a:off x="5768196" y="2653553"/>
                <a:ext cx="3205475" cy="2456330"/>
              </a:xfrm>
              <a:custGeom>
                <a:avLst/>
                <a:gdLst>
                  <a:gd name="connsiteX0" fmla="*/ 0 w 2560016"/>
                  <a:gd name="connsiteY0" fmla="*/ 0 h 1604683"/>
                  <a:gd name="connsiteX1" fmla="*/ 2560016 w 2560016"/>
                  <a:gd name="connsiteY1" fmla="*/ 0 h 1604683"/>
                  <a:gd name="connsiteX2" fmla="*/ 2560016 w 2560016"/>
                  <a:gd name="connsiteY2" fmla="*/ 1604683 h 1604683"/>
                  <a:gd name="connsiteX3" fmla="*/ 0 w 2560016"/>
                  <a:gd name="connsiteY3" fmla="*/ 1604683 h 1604683"/>
                  <a:gd name="connsiteX4" fmla="*/ 0 w 2560016"/>
                  <a:gd name="connsiteY4" fmla="*/ 0 h 1604683"/>
                  <a:gd name="connsiteX0" fmla="*/ 0 w 2900675"/>
                  <a:gd name="connsiteY0" fmla="*/ 502024 h 2106707"/>
                  <a:gd name="connsiteX1" fmla="*/ 2900675 w 2900675"/>
                  <a:gd name="connsiteY1" fmla="*/ 0 h 2106707"/>
                  <a:gd name="connsiteX2" fmla="*/ 2560016 w 2900675"/>
                  <a:gd name="connsiteY2" fmla="*/ 2106707 h 2106707"/>
                  <a:gd name="connsiteX3" fmla="*/ 0 w 2900675"/>
                  <a:gd name="connsiteY3" fmla="*/ 2106707 h 2106707"/>
                  <a:gd name="connsiteX4" fmla="*/ 0 w 2900675"/>
                  <a:gd name="connsiteY4" fmla="*/ 502024 h 2106707"/>
                  <a:gd name="connsiteX0" fmla="*/ 304800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304800 w 3205475"/>
                  <a:gd name="connsiteY4" fmla="*/ 502024 h 2214283"/>
                  <a:gd name="connsiteX0" fmla="*/ 242047 w 3205475"/>
                  <a:gd name="connsiteY0" fmla="*/ 502024 h 2214283"/>
                  <a:gd name="connsiteX1" fmla="*/ 3205475 w 3205475"/>
                  <a:gd name="connsiteY1" fmla="*/ 0 h 2214283"/>
                  <a:gd name="connsiteX2" fmla="*/ 2864816 w 3205475"/>
                  <a:gd name="connsiteY2" fmla="*/ 2106707 h 2214283"/>
                  <a:gd name="connsiteX3" fmla="*/ 0 w 3205475"/>
                  <a:gd name="connsiteY3" fmla="*/ 2214283 h 2214283"/>
                  <a:gd name="connsiteX4" fmla="*/ 242047 w 3205475"/>
                  <a:gd name="connsiteY4" fmla="*/ 502024 h 2214283"/>
                  <a:gd name="connsiteX0" fmla="*/ 242047 w 3205475"/>
                  <a:gd name="connsiteY0" fmla="*/ 502024 h 2456330"/>
                  <a:gd name="connsiteX1" fmla="*/ 3205475 w 3205475"/>
                  <a:gd name="connsiteY1" fmla="*/ 0 h 2456330"/>
                  <a:gd name="connsiteX2" fmla="*/ 3088934 w 3205475"/>
                  <a:gd name="connsiteY2" fmla="*/ 2456330 h 2456330"/>
                  <a:gd name="connsiteX3" fmla="*/ 0 w 3205475"/>
                  <a:gd name="connsiteY3" fmla="*/ 2214283 h 2456330"/>
                  <a:gd name="connsiteX4" fmla="*/ 242047 w 3205475"/>
                  <a:gd name="connsiteY4" fmla="*/ 502024 h 24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5475" h="2456330">
                    <a:moveTo>
                      <a:pt x="242047" y="502024"/>
                    </a:moveTo>
                    <a:lnTo>
                      <a:pt x="3205475" y="0"/>
                    </a:lnTo>
                    <a:lnTo>
                      <a:pt x="3088934" y="2456330"/>
                    </a:lnTo>
                    <a:lnTo>
                      <a:pt x="0" y="2214283"/>
                    </a:lnTo>
                    <a:lnTo>
                      <a:pt x="242047" y="502024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15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848" l="0" r="100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118701" y="2981868"/>
                <a:ext cx="2813156" cy="2191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790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нализ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492" y="2551214"/>
            <a:ext cx="4951409" cy="37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Участие учащихся 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848306" y="2658549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Научно-практические конференции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48306" y="3509810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Творческие конкурсы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48306" y="4361071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Олимпиады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48306" y="5212332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Конкурсы в режиме Онлайн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247647" y="2658549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Дистанционные конкурсы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8247647" y="3509809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Мастер -  классы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8247647" y="4361069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</a:rPr>
              <a:t>Квест</a:t>
            </a:r>
            <a:r>
              <a:rPr lang="ru-RU" sz="2000" b="1" dirty="0" smtClean="0">
                <a:solidFill>
                  <a:prstClr val="black"/>
                </a:solidFill>
              </a:rPr>
              <a:t> - игры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8247647" y="5212332"/>
            <a:ext cx="2933350" cy="755009"/>
          </a:xfrm>
          <a:prstGeom prst="homePlate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Викторины 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690113" y="577013"/>
            <a:ext cx="10765766" cy="16042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400" b="1" dirty="0" smtClean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3130" y="2460105"/>
            <a:ext cx="70648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«Чтобы качество образования было высоким, должно быть высоким мастерство учителя» </a:t>
            </a:r>
          </a:p>
        </p:txBody>
      </p:sp>
      <p:pic>
        <p:nvPicPr>
          <p:cNvPr id="10" name="Picture 2" descr="Картинки по запросу эффективность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391" y="908261"/>
            <a:ext cx="4081340" cy="44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9486724"/>
              </p:ext>
            </p:extLst>
          </p:nvPr>
        </p:nvGraphicFramePr>
        <p:xfrm>
          <a:off x="1551724" y="1707838"/>
          <a:ext cx="7826703" cy="435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7173" y="630620"/>
            <a:ext cx="8418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Качество образования включает в себя обучение и воспитание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84" y="2333617"/>
            <a:ext cx="2777088" cy="36512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175" y="2333617"/>
            <a:ext cx="2405784" cy="1376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6983" y="3709822"/>
            <a:ext cx="2838976" cy="16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47553">
            <a:off x="6340050" y="3873477"/>
            <a:ext cx="2665563" cy="24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артинки по запросу стикеры 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15573">
            <a:off x="392987" y="3687476"/>
            <a:ext cx="2941608" cy="26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4090"/>
            <a:ext cx="12192000" cy="13033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238BA"/>
                </a:solidFill>
              </a:rPr>
              <a:t>Основные  </a:t>
            </a:r>
            <a:r>
              <a:rPr lang="ru-RU" sz="3600" b="1" dirty="0">
                <a:solidFill>
                  <a:srgbClr val="8238BA"/>
                </a:solidFill>
              </a:rPr>
              <a:t>показатели эффективности деятельности школы</a:t>
            </a:r>
          </a:p>
        </p:txBody>
      </p:sp>
      <p:pic>
        <p:nvPicPr>
          <p:cNvPr id="4100" name="Picture 4" descr="Картинки по запросу стикеры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459" y="1231201"/>
            <a:ext cx="10995356" cy="38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1744" y="2380820"/>
            <a:ext cx="2079041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</a:t>
            </a:r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ровень </a:t>
            </a:r>
            <a:r>
              <a:rPr lang="ru-RU" sz="2400" i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обученности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459058">
            <a:off x="2806838" y="2772903"/>
            <a:ext cx="2748576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п</a:t>
            </a:r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родолжение образования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28567">
            <a:off x="5112642" y="2801160"/>
            <a:ext cx="2281390" cy="76944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</a:t>
            </a:r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ровень</a:t>
            </a:r>
          </a:p>
          <a:p>
            <a:pPr algn="ctr"/>
            <a:r>
              <a:rPr lang="ru-RU" sz="20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воспитанности</a:t>
            </a:r>
            <a:endParaRPr lang="ru-RU" sz="20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702073">
            <a:off x="6949933" y="2052443"/>
            <a:ext cx="2079041" cy="95410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800" i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з</a:t>
            </a:r>
            <a:r>
              <a:rPr lang="ru-RU" sz="28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доровье детей</a:t>
            </a:r>
            <a:endParaRPr lang="ru-RU" sz="28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52483">
            <a:off x="8632801" y="2681833"/>
            <a:ext cx="2464749" cy="156966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Уровень выполнения Стандартов</a:t>
            </a:r>
          </a:p>
          <a:p>
            <a:pPr algn="ctr"/>
            <a:r>
              <a:rPr lang="ru-RU" sz="2400" i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образовавния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5144" y="4159760"/>
            <a:ext cx="2475856" cy="120032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Удовлетворенность учителя своей работой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2306" y="4491978"/>
            <a:ext cx="2141050" cy="156966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Comic Sans MS" pitchFamily="66" charset="0"/>
              </a:rPr>
              <a:t>Высокая мотивация достижения успеха</a:t>
            </a:r>
            <a:endParaRPr lang="ru-RU" sz="2400" i="1" dirty="0">
              <a:ln>
                <a:solidFill>
                  <a:schemeClr val="accent3">
                    <a:lumMod val="50000"/>
                  </a:schemeClr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061578" y="3465513"/>
            <a:ext cx="2005343" cy="2061693"/>
            <a:chOff x="1113990" y="2767026"/>
            <a:chExt cx="2005343" cy="2061693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3990" y="2767026"/>
              <a:ext cx="2005343" cy="20053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242019" y="4081990"/>
              <a:ext cx="1749286" cy="746729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rgbClr val="815F56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15F56">
                          <a:shade val="20000"/>
                          <a:satMod val="245000"/>
                        </a:srgbClr>
                      </a:gs>
                      <a:gs pos="43000">
                        <a:srgbClr val="815F56">
                          <a:satMod val="255000"/>
                        </a:srgbClr>
                      </a:gs>
                      <a:gs pos="48000">
                        <a:srgbClr val="815F56">
                          <a:shade val="85000"/>
                          <a:satMod val="255000"/>
                        </a:srgbClr>
                      </a:gs>
                      <a:gs pos="100000">
                        <a:srgbClr val="815F56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Качество</a:t>
              </a:r>
            </a:p>
            <a:p>
              <a:pPr algn="ctr"/>
              <a:r>
                <a:rPr lang="ru-RU" sz="2000" b="1" cap="all" dirty="0" smtClean="0">
                  <a:ln w="9000" cmpd="sng">
                    <a:solidFill>
                      <a:srgbClr val="815F56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15F56">
                          <a:shade val="20000"/>
                          <a:satMod val="245000"/>
                        </a:srgbClr>
                      </a:gs>
                      <a:gs pos="43000">
                        <a:srgbClr val="815F56">
                          <a:satMod val="255000"/>
                        </a:srgbClr>
                      </a:gs>
                      <a:gs pos="48000">
                        <a:srgbClr val="815F56">
                          <a:shade val="85000"/>
                          <a:satMod val="255000"/>
                        </a:srgbClr>
                      </a:gs>
                      <a:gs pos="100000">
                        <a:srgbClr val="815F56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образования</a:t>
              </a:r>
              <a:endParaRPr lang="ru-RU" sz="2000" b="1" cap="all" dirty="0">
                <a:ln w="9000" cmpd="sng">
                  <a:solidFill>
                    <a:srgbClr val="815F5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15F56">
                        <a:shade val="20000"/>
                        <a:satMod val="245000"/>
                      </a:srgbClr>
                    </a:gs>
                    <a:gs pos="43000">
                      <a:srgbClr val="815F56">
                        <a:satMod val="255000"/>
                      </a:srgbClr>
                    </a:gs>
                    <a:gs pos="48000">
                      <a:srgbClr val="815F56">
                        <a:shade val="85000"/>
                        <a:satMod val="255000"/>
                      </a:srgbClr>
                    </a:gs>
                    <a:gs pos="100000">
                      <a:srgbClr val="815F5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0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000099"/>
                </a:solidFill>
              </a:rPr>
              <a:t>Организация работы в начальной школе</a:t>
            </a:r>
          </a:p>
          <a:p>
            <a:r>
              <a:rPr lang="ru-RU" sz="3600" b="1" dirty="0" smtClean="0">
                <a:solidFill>
                  <a:srgbClr val="000099"/>
                </a:solidFill>
              </a:rPr>
              <a:t> МБОУ «МСОШ»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7863780" y="3177513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Работа с родителями</a:t>
            </a:r>
            <a:endParaRPr lang="ru-RU" sz="2400" dirty="0">
              <a:solidFill>
                <a:prstClr val="black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214787" y="4293877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Преемственность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548471" y="4351051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Диагностика </a:t>
            </a:r>
            <a:endParaRPr lang="ru-RU" sz="2800" dirty="0">
              <a:solidFill>
                <a:prstClr val="black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418077" y="3177513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Педагогические технологии</a:t>
            </a:r>
            <a:endParaRPr lang="ru-RU" sz="2400" dirty="0">
              <a:solidFill>
                <a:prstClr val="black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4648303" y="2601513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Работа учителя</a:t>
            </a:r>
            <a:endParaRPr lang="ru-RU" sz="2800" dirty="0">
              <a:solidFill>
                <a:prstClr val="black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261241" y="5362728"/>
            <a:ext cx="3800337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Работа с детьми с разными способностями</a:t>
            </a:r>
            <a:endParaRPr lang="ru-RU" sz="2400" dirty="0">
              <a:solidFill>
                <a:prstClr val="black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7501097" y="5362728"/>
            <a:ext cx="2772000" cy="576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Внеурочная деятельность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>
            <a:stCxn id="11" idx="3"/>
          </p:cNvCxnSpPr>
          <p:nvPr/>
        </p:nvCxnSpPr>
        <p:spPr>
          <a:xfrm>
            <a:off x="4190077" y="3465513"/>
            <a:ext cx="999530" cy="5231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12" idx="2"/>
            <a:endCxn id="17" idx="0"/>
          </p:cNvCxnSpPr>
          <p:nvPr/>
        </p:nvCxnSpPr>
        <p:spPr>
          <a:xfrm>
            <a:off x="6034303" y="3177513"/>
            <a:ext cx="29946" cy="288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938893" y="3465513"/>
            <a:ext cx="924887" cy="5231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2"/>
          </p:cNvCxnSpPr>
          <p:nvPr/>
        </p:nvCxnSpPr>
        <p:spPr>
          <a:xfrm flipH="1" flipV="1">
            <a:off x="7066921" y="4468185"/>
            <a:ext cx="1147866" cy="1708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1"/>
            <a:endCxn id="18" idx="3"/>
          </p:cNvCxnSpPr>
          <p:nvPr/>
        </p:nvCxnSpPr>
        <p:spPr>
          <a:xfrm flipH="1" flipV="1">
            <a:off x="6938893" y="5153842"/>
            <a:ext cx="562204" cy="4968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</p:cNvCxnSpPr>
          <p:nvPr/>
        </p:nvCxnSpPr>
        <p:spPr>
          <a:xfrm flipV="1">
            <a:off x="4320471" y="4581877"/>
            <a:ext cx="741107" cy="5717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648303" y="5153841"/>
            <a:ext cx="541304" cy="20888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4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310196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ТЕХНОЛОГИИ </a:t>
            </a:r>
            <a:r>
              <a:rPr lang="ru-RU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Работа с детьми с разными способностями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9" y="3934195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ПРЕЕМСТЕННОСТЬ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5" y="2466027"/>
            <a:ext cx="3101965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ДИАГНОСТИКА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910524"/>
            <a:ext cx="3101964" cy="655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УЧИТЕЛЯ</a:t>
            </a:r>
            <a:endParaRPr lang="ru-RU" sz="2400" dirty="0">
              <a:solidFill>
                <a:srgbClr val="C00000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Работа с родителями</a:t>
            </a:r>
            <a:endParaRPr lang="ru-RU" sz="2400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310991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Внеурочная деятельность</a:t>
            </a:r>
            <a:r>
              <a:rPr lang="ru-RU" sz="2400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sz="2400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19976" y="1003211"/>
            <a:ext cx="7527067" cy="4669321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0392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86823" y="1818852"/>
            <a:ext cx="5923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Теоретические семинары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Мастер-классы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prstClr val="black"/>
                </a:solidFill>
              </a:rPr>
              <a:t>Коучинг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Практические семинары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Курсовая подготовка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Открытые уроки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Профессиональные конкурсы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Публикации материалов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Портфолио </a:t>
            </a:r>
          </a:p>
        </p:txBody>
      </p:sp>
    </p:spTree>
    <p:extLst>
      <p:ext uri="{BB962C8B-B14F-4D97-AF65-F5344CB8AC3E}">
        <p14:creationId xmlns:p14="http://schemas.microsoft.com/office/powerpoint/2010/main" val="34217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910524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5" y="1744536"/>
            <a:ext cx="3101965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ТЕХНОЛОГИИ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Работа с детьми с разными способностями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8" y="3934195"/>
            <a:ext cx="3094011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ПРЕЕМСТЕННОСТЬ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5" y="2466027"/>
            <a:ext cx="3101965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ДИАГНОСТИКА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910524"/>
            <a:ext cx="3101964" cy="655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УЧИТЕЛЯ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с родителями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31099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Внеурочная деятельность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19974" y="1003211"/>
            <a:ext cx="7527067" cy="5176872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7221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86823" y="1818852"/>
            <a:ext cx="5923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Проблемное обучение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Технология уровневой дифференциации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Игровое обучение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Обучение в сотрудничестве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ИКТ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Проектная технология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prstClr val="black"/>
                </a:solidFill>
              </a:rPr>
              <a:t>Разноуровневое</a:t>
            </a:r>
            <a:r>
              <a:rPr lang="ru-RU" sz="2400" b="1" dirty="0" smtClean="0">
                <a:solidFill>
                  <a:prstClr val="black"/>
                </a:solidFill>
              </a:rPr>
              <a:t> обучение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Технология </a:t>
            </a:r>
            <a:r>
              <a:rPr lang="ru-RU" sz="2400" b="1" dirty="0">
                <a:solidFill>
                  <a:prstClr val="black"/>
                </a:solidFill>
              </a:rPr>
              <a:t>проведения учебных </a:t>
            </a:r>
            <a:r>
              <a:rPr lang="ru-RU" sz="2400" b="1" dirty="0" smtClean="0">
                <a:solidFill>
                  <a:prstClr val="black"/>
                </a:solidFill>
              </a:rPr>
              <a:t>исследований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Технология диалогового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7349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/>
          <p:cNvSpPr txBox="1">
            <a:spLocks/>
          </p:cNvSpPr>
          <p:nvPr/>
        </p:nvSpPr>
        <p:spPr>
          <a:xfrm>
            <a:off x="4368230" y="508188"/>
            <a:ext cx="7178813" cy="1057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>
                <a:solidFill>
                  <a:srgbClr val="000099"/>
                </a:solidFill>
              </a:rPr>
              <a:t>Система оценки качества</a:t>
            </a:r>
            <a:endParaRPr lang="ru-RU" sz="3600" dirty="0">
              <a:solidFill>
                <a:srgbClr val="000099"/>
              </a:solidFill>
            </a:endParaRPr>
          </a:p>
        </p:txBody>
      </p:sp>
      <p:sp useBgFill="1">
        <p:nvSpPr>
          <p:cNvPr id="7" name="Скругленный прямоугольник 6"/>
          <p:cNvSpPr/>
          <p:nvPr/>
        </p:nvSpPr>
        <p:spPr>
          <a:xfrm>
            <a:off x="1044366" y="1744536"/>
            <a:ext cx="3101964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ТЕХНОЛОГИИ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1052319" y="3188654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Работа с детьми с разными способностями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052318" y="3934195"/>
            <a:ext cx="3094011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ПРЕЕМСТЕННОСТЬ</a:t>
            </a:r>
            <a:r>
              <a:rPr lang="ru-RU" b="1" dirty="0" smtClean="0">
                <a:solidFill>
                  <a:srgbClr val="212121">
                    <a:lumMod val="50000"/>
                    <a:lumOff val="50000"/>
                  </a:srgbClr>
                </a:solidFill>
              </a:rPr>
              <a:t> </a:t>
            </a:r>
            <a:endParaRPr lang="ru-RU" dirty="0">
              <a:solidFill>
                <a:srgbClr val="212121">
                  <a:lumMod val="50000"/>
                  <a:lumOff val="50000"/>
                </a:srgbClr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1044365" y="2466027"/>
            <a:ext cx="3101965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ДИАГНОСТИКА</a:t>
            </a:r>
            <a:endParaRPr lang="ru-RU" dirty="0">
              <a:solidFill>
                <a:srgbClr val="FF0000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1044366" y="910524"/>
            <a:ext cx="3101964" cy="6554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УЧИТЕЛЯ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1052319" y="5453705"/>
            <a:ext cx="30940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Работа с родителями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1036417" y="4695172"/>
            <a:ext cx="3109912" cy="540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Внеурочная деятельность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19973" y="1238252"/>
            <a:ext cx="7527067" cy="5225609"/>
          </a:xfrm>
          <a:prstGeom prst="rect">
            <a:avLst/>
          </a:prstGeom>
        </p:spPr>
      </p:pic>
      <p:pic>
        <p:nvPicPr>
          <p:cNvPr id="1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4536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995951" y="1981144"/>
            <a:ext cx="5923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Оценка личностных результатов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  методики психолога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  портфолио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Оценка предметных результатов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Оценка </a:t>
            </a:r>
            <a:r>
              <a:rPr lang="ru-RU" sz="2400" b="1" dirty="0" err="1" smtClean="0">
                <a:solidFill>
                  <a:prstClr val="black"/>
                </a:solidFill>
              </a:rPr>
              <a:t>метапредметных</a:t>
            </a:r>
            <a:r>
              <a:rPr lang="ru-RU" sz="2400" b="1" dirty="0" smtClean="0">
                <a:solidFill>
                  <a:prstClr val="black"/>
                </a:solidFill>
              </a:rPr>
              <a:t> результатов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решение </a:t>
            </a:r>
            <a:r>
              <a:rPr lang="ru-RU" sz="2400" b="1" dirty="0">
                <a:solidFill>
                  <a:prstClr val="black"/>
                </a:solidFill>
              </a:rPr>
              <a:t>задач </a:t>
            </a:r>
            <a:r>
              <a:rPr lang="ru-RU" sz="2400" b="1" dirty="0" smtClean="0">
                <a:solidFill>
                  <a:prstClr val="black"/>
                </a:solidFill>
              </a:rPr>
              <a:t>творческого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и поискового </a:t>
            </a:r>
            <a:r>
              <a:rPr lang="ru-RU" sz="2400" b="1" dirty="0" smtClean="0">
                <a:solidFill>
                  <a:prstClr val="black"/>
                </a:solidFill>
              </a:rPr>
              <a:t>характера</a:t>
            </a:r>
            <a:endParaRPr lang="ru-RU" sz="2400" b="1" dirty="0">
              <a:solidFill>
                <a:prstClr val="black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prstClr val="black"/>
                </a:solidFill>
              </a:rPr>
              <a:t>учебное проектирование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к</a:t>
            </a:r>
            <a:r>
              <a:rPr lang="ru-RU" sz="2400" b="1" dirty="0" smtClean="0">
                <a:solidFill>
                  <a:prstClr val="black"/>
                </a:solidFill>
              </a:rPr>
              <a:t>омплексные </a:t>
            </a:r>
            <a:r>
              <a:rPr lang="ru-RU" sz="2400" b="1" dirty="0">
                <a:solidFill>
                  <a:prstClr val="black"/>
                </a:solidFill>
              </a:rPr>
              <a:t>работы </a:t>
            </a:r>
            <a:r>
              <a:rPr lang="ru-RU" sz="2400" b="1" dirty="0" smtClean="0">
                <a:solidFill>
                  <a:prstClr val="black"/>
                </a:solidFill>
              </a:rPr>
              <a:t>на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межпредметной</a:t>
            </a:r>
            <a:r>
              <a:rPr lang="ru-RU" sz="2400" b="1" dirty="0">
                <a:solidFill>
                  <a:prstClr val="black"/>
                </a:solidFill>
              </a:rPr>
              <a:t> основе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Электронные журналы</a:t>
            </a:r>
          </a:p>
        </p:txBody>
      </p:sp>
    </p:spTree>
    <p:extLst>
      <p:ext uri="{BB962C8B-B14F-4D97-AF65-F5344CB8AC3E}">
        <p14:creationId xmlns:p14="http://schemas.microsoft.com/office/powerpoint/2010/main" val="17654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2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3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15781</TotalTime>
  <Words>541</Words>
  <Application>Microsoft Office PowerPoint</Application>
  <PresentationFormat>Произвольный</PresentationFormat>
  <Paragraphs>191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Натуральные материалы</vt:lpstr>
      <vt:lpstr>2_Натуральные материалы</vt:lpstr>
      <vt:lpstr>3_Натуральные материалы</vt:lpstr>
      <vt:lpstr>Качество образования: слагаемые успеха</vt:lpstr>
      <vt:lpstr> «Образование – величайшее из земных благ, если оно наивысшего качества.    В противном случае оно совершенно бесполезно»                                                        Р.Киплинг</vt:lpstr>
      <vt:lpstr>Презентация PowerPoint</vt:lpstr>
      <vt:lpstr>Презентация PowerPoint</vt:lpstr>
      <vt:lpstr>Основные  показатели эффективности деятельности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учащихся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Главный</cp:lastModifiedBy>
  <cp:revision>659</cp:revision>
  <dcterms:created xsi:type="dcterms:W3CDTF">2017-01-09T10:38:11Z</dcterms:created>
  <dcterms:modified xsi:type="dcterms:W3CDTF">2019-11-26T06:33:32Z</dcterms:modified>
</cp:coreProperties>
</file>