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94B448F-3697-4A9B-A85C-9521485FD8C4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9789D6-317C-4B31-9EF5-2ACA5CD004A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2400" cy="21876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Самые удивительные и необычные праздники народов мира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7128792" cy="40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/>
              </a:rPr>
              <a:t>Томатина</a:t>
            </a:r>
            <a:r>
              <a:rPr lang="ru-RU" dirty="0" smtClean="0"/>
              <a:t> (Испания)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4869160"/>
            <a:ext cx="7674056" cy="1988840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последнюю неделю августа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востоке Испании проводится ежегодный томатный фестиваль, посвященный уходящему лету. Этот испанский праздник проходит с фейерверками, музыкой, танцами и бесплатными угощениями. Отличительная особенность праздника, привлекающая толпы туристов - это томатная битва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Томатина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История праздника берет начало в 1945 году, когда группа друзей устроила на площади помидорную дуэль. Несмотря на попытки властей запретить праздник, фестиваль становится все популярней. И хотя сама битва длится около 1,5 часов, расход помидоров достигает 100 тонн.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329796" cy="37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Праздник красок (Холи</a:t>
            </a:r>
            <a:r>
              <a:rPr lang="ru-RU" dirty="0" smtClean="0">
                <a:effectLst/>
              </a:rPr>
              <a:t>) в Индии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31640" y="3933056"/>
            <a:ext cx="7602048" cy="225438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Одним из самых известных праздников Индии является фестиваль красок Холи. Он знаменует собой приход весны в индуизме, и приходится на конец февраля - начало марта.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Фестиваль посвящен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Холике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легендарной сестре мифического короля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Хираньякашипу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отказавшейся по приказу брата убить маленького принца и погибшей в огне, спасая ребёнка. </a:t>
            </a:r>
          </a:p>
          <a:p>
            <a:pPr marL="82296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день фестиваля, ближе к вечеру, в честь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Холики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разводят костры, символизирующие её сожжение.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посвящен краскам: участники праздника осыпают друг друга и всех встречных красящими порошками и поливают водой. Эта традиция берёт начало из легенд о любви Кришны 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Радхи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лицо которой юный бог окрасил порошком, будучи ребёнком.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5400600" cy="32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effectLst/>
              </a:rPr>
              <a:t>Куперсхилдская</a:t>
            </a:r>
            <a:r>
              <a:rPr lang="ru-RU" dirty="0">
                <a:effectLst/>
              </a:rPr>
              <a:t> сырная гонка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(Англия)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4941168"/>
            <a:ext cx="7818072" cy="1656184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b="1" dirty="0"/>
              <a:t>Проводится в последний понедельник мая в городе Глостер, Англия. Участники соревнования забираются на холм и после сигнала бросаются вдогонку за катящейся головкой сыра. Кто первый пересечет финишную линию и схватит сыр, получает его в качестве приза</a:t>
            </a:r>
            <a:r>
              <a:rPr lang="ru-RU" dirty="0"/>
              <a:t>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6663681" cy="40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98080" cy="418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Обезьяний банкет </a:t>
            </a:r>
            <a:r>
              <a:rPr lang="ru-RU" dirty="0" smtClean="0">
                <a:effectLst/>
              </a:rPr>
              <a:t>(</a:t>
            </a:r>
            <a:r>
              <a:rPr lang="ru-RU" dirty="0" err="1" smtClean="0">
                <a:effectLst/>
              </a:rPr>
              <a:t>Тайланд</a:t>
            </a:r>
            <a:r>
              <a:rPr lang="ru-RU" dirty="0" smtClean="0">
                <a:effectLst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692696"/>
            <a:ext cx="4577712" cy="616530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Обезьяний банкет - один из самых необычных праздников Таиланда. Раз в год, начиная с 1989 года тайцы устраивают пиршество для 600 приглашенных приматов, хотя гостей приходит гораздо больше. На огромном 7 метровом столе, покрытым красной скатертью можно найти все что обезьянья душа пожелает: всевозможные тропические фрукты, овощи и рис, всего 2 тонны. Там можно найти даже газировку и сладости.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Таким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образом жители города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Лопбури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благодарят макак за победы в прошлых войнах.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легенде бог Рама даровал эти земли своему лучшему другу - королю обезьян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Хануману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Именно обезьяны помогли королю спасти жену Рамы - Ситу и одержать победы над врагами.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Праздник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начинается в последнее воскресенье ноября на руинах древнего храма. Губернатор произносит праздничную речь перед приматами. Их там великое множество. Затем раздают настоящие приглашения, привязанные к орехам кешью. Первыми появляются несколько смелых самцов, затем все остальные члены стаи. Толпы туристов и местных жителей стараются заснять это пиршество на камеру. Сытые и веселые обезьяны даже позволяют себя погладить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436492" cy="40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204" y="764704"/>
            <a:ext cx="7746064" cy="63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effectLst/>
              </a:rPr>
              <a:t>Международный день медлительности </a:t>
            </a:r>
            <a:r>
              <a:rPr lang="ru-RU" sz="3100" dirty="0">
                <a:effectLst/>
              </a:rPr>
              <a:t> </a:t>
            </a:r>
            <a:r>
              <a:rPr lang="ru-RU" sz="3100" dirty="0" smtClean="0">
                <a:effectLst/>
              </a:rPr>
              <a:t>26 февраля (Италия)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31640" y="5085184"/>
            <a:ext cx="7602048" cy="1772816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Среди необычных праздников февраля можно отметить день медлительности. Его придумали итальянцы в 2007 году, и с этого времени его отмечают в 90 городах мира.</a:t>
            </a:r>
          </a:p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день неторопливости и медлительности нужно уделить время делам, которые обычно откладывались - побыть с семьей, погулять с детьми, отдохнуть, почитать книгу или посмотреть сериал. В Риме даже проводится шуточный марафон, в котором дистанцию нужно преодолеть как можно медленнее!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732240" cy="33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2824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Всемирный день </a:t>
            </a:r>
            <a:r>
              <a:rPr lang="ru-RU" dirty="0" err="1">
                <a:effectLst/>
              </a:rPr>
              <a:t>Нутеллы</a:t>
            </a:r>
            <a:r>
              <a:rPr lang="ru-RU" dirty="0">
                <a:effectLst/>
              </a:rPr>
              <a:t> / 5 февраля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624" y="5013176"/>
            <a:ext cx="7602048" cy="167832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dirty="0"/>
              <a:t>Кто не любит шоколадно-ореховую пасту </a:t>
            </a:r>
            <a:r>
              <a:rPr lang="ru-RU" dirty="0" err="1"/>
              <a:t>Nutella</a:t>
            </a:r>
            <a:r>
              <a:rPr lang="ru-RU" dirty="0"/>
              <a:t>? Для ее преданных фанатов существует даже международный праздник, который каждый год отмечается 5 февраля. Он был впервые отмечен в календаре в 2007 году по инициативе итальянского </a:t>
            </a:r>
            <a:r>
              <a:rPr lang="ru-RU" dirty="0" err="1"/>
              <a:t>блогера</a:t>
            </a:r>
            <a:r>
              <a:rPr lang="ru-RU" dirty="0"/>
              <a:t> Сары </a:t>
            </a:r>
            <a:r>
              <a:rPr lang="ru-RU" dirty="0" err="1"/>
              <a:t>Россо</a:t>
            </a:r>
            <a:r>
              <a:rPr lang="ru-RU" dirty="0"/>
              <a:t>.</a:t>
            </a:r>
          </a:p>
          <a:p>
            <a:pPr marL="82296" indent="0">
              <a:buNone/>
            </a:pPr>
            <a:r>
              <a:rPr lang="ru-RU" dirty="0"/>
              <a:t>Шоколадно-ореховая паста появилась в 1964 году и за полвека стала популярна как среди детей, так и взрослых.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734481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49808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Пасху, Рождество, Новый </a:t>
            </a:r>
            <a:r>
              <a:rPr lang="ru-RU" dirty="0" smtClean="0"/>
              <a:t>год, 14 февраля </a:t>
            </a:r>
            <a:r>
              <a:rPr lang="ru-RU" dirty="0"/>
              <a:t>знают жители всего мира.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</a:t>
            </a:r>
            <a:r>
              <a:rPr lang="ru-RU" dirty="0"/>
              <a:t>, есть и другие праздники, которые, мягко говоря, немного необычны.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каждого народа существуют свои красочные, интересные и необычные праздники.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t="20420" r="21496" b="14442"/>
          <a:stretch/>
        </p:blipFill>
        <p:spPr>
          <a:xfrm>
            <a:off x="1043608" y="3940905"/>
            <a:ext cx="2466109" cy="2937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t="20420" r="21496" b="14442"/>
          <a:stretch/>
        </p:blipFill>
        <p:spPr>
          <a:xfrm flipH="1">
            <a:off x="5940152" y="3920836"/>
            <a:ext cx="2466109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861448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Ночь редиски (Мексика)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5152200" cy="374441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75656" y="4509120"/>
            <a:ext cx="7211144" cy="1617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Праздник проводится ежегодно 23 декабря в городе </a:t>
            </a:r>
            <a:r>
              <a:rPr lang="ru-RU" sz="1400" b="1" dirty="0" err="1"/>
              <a:t>Оахака</a:t>
            </a:r>
            <a:r>
              <a:rPr lang="ru-RU" sz="1400" b="1" dirty="0"/>
              <a:t>. Город славится своими мастерами резьбы по дереву.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В </a:t>
            </a:r>
            <a:r>
              <a:rPr lang="ru-RU" sz="1400" b="1" dirty="0"/>
              <a:t>1889 году фермеры решили попробовать вырезать фигурки из редиса, чтобы привлечь покупателей. И это сработало. Фестиваль длится несколько часов, но привлекает большое количество зрителей и участников. Мастера </a:t>
            </a:r>
            <a:r>
              <a:rPr lang="ru-RU" sz="1400" b="1" dirty="0">
                <a:solidFill>
                  <a:srgbClr val="FF0000"/>
                </a:solidFill>
              </a:rPr>
              <a:t>вырезают из редиса </a:t>
            </a:r>
            <a:r>
              <a:rPr lang="ru-RU" sz="1400" b="1" dirty="0"/>
              <a:t>всевозможные фигурки людей, животных, строений.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Некоторые скульптуры весят до 3 килограммов и достигают длины 50 см. В программе праздника </a:t>
            </a:r>
            <a:r>
              <a:rPr lang="ru-RU" sz="1400" b="1" dirty="0">
                <a:solidFill>
                  <a:srgbClr val="FF0000"/>
                </a:solidFill>
              </a:rPr>
              <a:t>несколько конкурсов</a:t>
            </a:r>
            <a:r>
              <a:rPr lang="ru-RU" sz="1400" b="1" dirty="0"/>
              <a:t>, во время которых выбирают самую толстую, самую тощую, самую длинную и самую круглую редиску. 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6625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4980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День хромой утки (США)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5334463" cy="393698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31640" y="4941168"/>
            <a:ext cx="7602048" cy="124627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 февраля американцы празднуют день хромой утки. "Хромая утка"- это неформальное прозвище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президентов и политиков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которые проиграли очередные выборы, но вынуждены еще оставаться на посту до окончания своего срока.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Также хромыми утками иногда называют учителей в учебных заведениях или руководителей и менеджеров компаний, которые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скоро уволиться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но пока отрабатывают последние дни на своих рабочих местах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Фестиваль </a:t>
            </a:r>
            <a:r>
              <a:rPr lang="ru-RU" dirty="0" err="1">
                <a:effectLst/>
              </a:rPr>
              <a:t>Ченг</a:t>
            </a:r>
            <a:r>
              <a:rPr lang="ru-RU" dirty="0">
                <a:effectLst/>
              </a:rPr>
              <a:t> Чау </a:t>
            </a:r>
            <a:r>
              <a:rPr lang="ru-RU" dirty="0" err="1">
                <a:effectLst/>
              </a:rPr>
              <a:t>Бунг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(Китай)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5229200"/>
            <a:ext cx="7890080" cy="1628800"/>
          </a:xfrm>
        </p:spPr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Фестиваль 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булочек.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Это один из самых ярких традиционных праздников Китая. Праздник начали отмечать около века назад, когда на остров обрушилась эпидемия чумы. Чтобы задобрить духов, местное население устроило алтарь с подношениями перед богом Пак Тая и чума отступила. С тех пор и по сей день жители острова устраивают парады и празднества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296" indent="0">
              <a:buNone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Праздник начинается, когда перед храмом выстраиваются три 18-метровые башни, которые полностью покрыты булочками и выпечкой. Люди должны собрать как можно больше булочек, чем больше выпечки человек соберет с башен, тем более удачливым будет следующий год.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6380708" cy="425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День пива (Исландия</a:t>
            </a:r>
            <a:r>
              <a:rPr lang="ru-RU" dirty="0" smtClean="0">
                <a:effectLst/>
              </a:rPr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5195714"/>
            <a:ext cx="7818072" cy="1401638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Любителям пива необходимо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посетить фестиваль пива 1 марта в 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Исландии</a:t>
            </a:r>
          </a:p>
          <a:p>
            <a:pPr marL="82296" indent="0">
              <a:buNone/>
            </a:pP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Самое 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главное в этот день - пить столько пива, сколько влезет. В этот день большинство офисов, учреждений и банков работают меньше, но к питейным заведениям это не относится.</a:t>
            </a:r>
            <a:r>
              <a:rPr lang="ru-RU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6570895" cy="43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effectLst/>
              </a:rPr>
              <a:t>Сэцэбун</a:t>
            </a:r>
            <a:r>
              <a:rPr lang="ru-RU" dirty="0">
                <a:effectLst/>
              </a:rPr>
              <a:t>, день метания бобов (Япония</a:t>
            </a:r>
            <a:r>
              <a:rPr lang="ru-RU" dirty="0" smtClean="0">
                <a:effectLst/>
              </a:rPr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5229200"/>
            <a:ext cx="7818072" cy="136815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Сэцэбун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или день разбрасывания бобов празднуется в первый день весны, по японскому календарю это приходится на 3 - 4 февраля. В этот день люди разбрасывают бобы (обряд маме-маки) в домах, на улицах и в храмах, чтобы прогнать злых духов и пригласить счастье в дом.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древней легенде, однажды эпидемия унесла много жизней и в этом были виновны злые духи. Прогнать их удалось лишь с помощью поджаренных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бобов.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6596732" cy="43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016" y="172015"/>
            <a:ext cx="7498080" cy="70640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Ненанская</a:t>
            </a:r>
            <a:r>
              <a:rPr lang="ru-RU" sz="3600" dirty="0"/>
              <a:t> ледяная лотерея (Аляска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4509120"/>
            <a:ext cx="7674056" cy="167832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Лотерея проходит в селении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Ненана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Эта традиция появилась в 1917 году. В тот год зима длилась особенно долго, и группа железнодорожных инженеров начала делать ставки на время, когда лед на реке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Танана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начнет трескаться. В следующем году их поддержало еще несколько человек и это стало традицией.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Участники лотереи должны угадать день и точное время вскрытия льда на реке. На льду устанавливают большую треногу, привязанную к специальным часам на берегу. Когда лед начинает таять и трескается, тренога проваливается в воду, тем самым останавливая часовой механизм. Объявляется победитель. Самый большой выигрыш составил 303 895 долларов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7056784" cy="35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66"/>
            <a:ext cx="7498080" cy="562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/>
              </a:rPr>
              <a:t>День </a:t>
            </a:r>
            <a:r>
              <a:rPr lang="ru-RU" sz="3600" dirty="0" err="1">
                <a:effectLst/>
              </a:rPr>
              <a:t>Ньепи</a:t>
            </a:r>
            <a:r>
              <a:rPr lang="ru-RU" sz="3600" dirty="0">
                <a:effectLst/>
              </a:rPr>
              <a:t> (день тишины) </a:t>
            </a:r>
            <a:r>
              <a:rPr lang="ru-RU" sz="3600" dirty="0" smtClean="0"/>
              <a:t>на Бали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6171026" cy="410242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4869160"/>
            <a:ext cx="7818072" cy="198884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Ньепи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или день Тишины на Бали - это аналог нового года, но отмечается каждую весну в ночь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новолуния</a:t>
            </a:r>
          </a:p>
          <a:p>
            <a:pPr marL="82296" indent="0">
              <a:buNone/>
            </a:pPr>
            <a:r>
              <a:rPr 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Ньепи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- один из самых важных праздников в культуре острова, ему предшествуют несколько ритуальных церемоний, в процессе которых учувствуют практически все островитяне. После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церемоний, на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следующий день в 6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утра,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весь остров погружается в тишину и спокойствие. Смысл состоит в том, чтобы заставить демонов поверить, что остров пуст. </a:t>
            </a:r>
            <a:endParaRPr lang="ru-RU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острове ничего не работает, кроме скорой помощи. В этот день полиция патрулирует город, чтобы удостовериться, что все граждане встречают новый год без света, телевизора, радио и шумных застолий, находясь в размышлениях о том, что их ожидает в следующем году и о том, какие цели они перед собой ставят. Правилам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Ньепи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должны подчинятся и гости острова. На следующий день начинается веселый карнавал.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1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1130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Самые удивительные и необычные праздники народов мира</vt:lpstr>
      <vt:lpstr>Презентация PowerPoint</vt:lpstr>
      <vt:lpstr>Ночь редиски (Мексика) </vt:lpstr>
      <vt:lpstr>День хромой утки (США) </vt:lpstr>
      <vt:lpstr>Фестиваль Ченг Чау Бунг (Китай) </vt:lpstr>
      <vt:lpstr>День пива (Исландия)</vt:lpstr>
      <vt:lpstr>Сэцэбун, день метания бобов (Япония)</vt:lpstr>
      <vt:lpstr>Ненанская ледяная лотерея (Аляска)</vt:lpstr>
      <vt:lpstr>День Ньепи (день тишины) на Бали</vt:lpstr>
      <vt:lpstr>Томатина (Испания)</vt:lpstr>
      <vt:lpstr>Праздник красок (Холи) в Индии </vt:lpstr>
      <vt:lpstr>Куперсхилдская сырная гонка  (Англия)</vt:lpstr>
      <vt:lpstr>Обезьяний банкет (Тайланд) </vt:lpstr>
      <vt:lpstr>Международный день медлительности  26 февраля (Италия) </vt:lpstr>
      <vt:lpstr>Всемирный день Нутеллы / 5 февраля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удивительные и необычные праздники народов мира</dc:title>
  <dc:creator>1</dc:creator>
  <cp:lastModifiedBy>1</cp:lastModifiedBy>
  <cp:revision>7</cp:revision>
  <dcterms:created xsi:type="dcterms:W3CDTF">2019-02-21T16:05:36Z</dcterms:created>
  <dcterms:modified xsi:type="dcterms:W3CDTF">2019-02-21T17:12:26Z</dcterms:modified>
</cp:coreProperties>
</file>