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77" r:id="rId2"/>
    <p:sldId id="278" r:id="rId3"/>
    <p:sldId id="279" r:id="rId4"/>
    <p:sldId id="280" r:id="rId5"/>
    <p:sldId id="275" r:id="rId6"/>
    <p:sldId id="258" r:id="rId7"/>
    <p:sldId id="259" r:id="rId8"/>
    <p:sldId id="260" r:id="rId9"/>
    <p:sldId id="265" r:id="rId10"/>
    <p:sldId id="266" r:id="rId11"/>
    <p:sldId id="261" r:id="rId12"/>
    <p:sldId id="262" r:id="rId13"/>
    <p:sldId id="264" r:id="rId14"/>
    <p:sldId id="263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8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8CF2E09-AE97-4BAB-9C85-9DAF30559B85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A5D5FBA-86FD-403C-BE3E-52D7A862E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392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5681" y="67328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Кухтина Ксения Георгиевна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1922г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ксен.pn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1029" y="2060848"/>
            <a:ext cx="3361304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62064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70202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 Михаил Георгиевич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1919 г.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д.миша.pn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11401" y="2348880"/>
            <a:ext cx="3484685" cy="4279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379786" y="1448924"/>
            <a:ext cx="23450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 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</p:spTree>
    <p:extLst>
      <p:ext uri="{BB962C8B-B14F-4D97-AF65-F5344CB8AC3E}">
        <p14:creationId xmlns:p14="http://schemas.microsoft.com/office/powerpoint/2010/main" val="67074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711" y="476672"/>
            <a:ext cx="87849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НАГРАДЫ</a:t>
            </a:r>
          </a:p>
          <a:p>
            <a:pPr lvl="0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Орден Великой Отечественной войны 2 степени от 11.3. 1985г указом Президиума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Юбилейная медаль: «20 лет Победы в ВОВ 1941-45гг» от 7.5. 1965г.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effectLst/>
                <a:latin typeface="Times New Roman"/>
                <a:ea typeface="Times New Roman"/>
              </a:rPr>
              <a:t>Знак «25 лет Победы в ВОВ 1941-45гг. За доблесть и отвагу» от министра обороны СССР маршала Гречко.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Юбилейная </a:t>
            </a:r>
            <a:r>
              <a:rPr lang="ru-RU" dirty="0">
                <a:latin typeface="Times New Roman"/>
                <a:ea typeface="Times New Roman"/>
              </a:rPr>
              <a:t>медаль</a:t>
            </a:r>
            <a:r>
              <a:rPr lang="ru-RU" dirty="0" smtClean="0">
                <a:latin typeface="Times New Roman"/>
                <a:ea typeface="Times New Roman"/>
              </a:rPr>
              <a:t>: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«30 лет Победы в ВОВ 1941-45гг» от 25.4.1975г.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Юбилейная медаль</a:t>
            </a:r>
            <a:r>
              <a:rPr lang="ru-RU" dirty="0" smtClean="0">
                <a:latin typeface="Times New Roman"/>
                <a:ea typeface="Times New Roman"/>
              </a:rPr>
              <a:t>: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«40 лет Победы в ВОВ 1941-45гг» от 12.4.1985г.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Юбилейная медаль</a:t>
            </a:r>
            <a:r>
              <a:rPr lang="ru-RU" dirty="0" smtClean="0">
                <a:latin typeface="Times New Roman"/>
                <a:ea typeface="Times New Roman"/>
              </a:rPr>
              <a:t>: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«50 лет Победы в ВОВ 1941-45гг» от 22.3.1995г.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effectLst/>
                <a:latin typeface="Times New Roman"/>
                <a:ea typeface="Times New Roman"/>
              </a:rPr>
              <a:t>Юбилейная медаль «50 лет Вооруженных сил СССР» от 8.5.1976г.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Юбилейная </a:t>
            </a:r>
            <a:r>
              <a:rPr lang="ru-RU" dirty="0">
                <a:latin typeface="Times New Roman"/>
                <a:ea typeface="Times New Roman"/>
              </a:rPr>
              <a:t>медаль</a:t>
            </a:r>
            <a:r>
              <a:rPr lang="ru-RU" dirty="0" smtClean="0">
                <a:latin typeface="Times New Roman"/>
                <a:ea typeface="Times New Roman"/>
              </a:rPr>
              <a:t>: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«60 лет Вооруженных сил СССР» от 28.1. 1978г.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Юбилейная </a:t>
            </a:r>
            <a:r>
              <a:rPr lang="ru-RU" dirty="0" smtClean="0">
                <a:latin typeface="Times New Roman"/>
                <a:ea typeface="Times New Roman"/>
              </a:rPr>
              <a:t>медаль: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«70 лет Вооруженных сил СССР» от 28.1. 1988г.</a:t>
            </a:r>
          </a:p>
          <a:p>
            <a:pPr lvl="0" algn="just">
              <a:lnSpc>
                <a:spcPct val="150000"/>
              </a:lnSpc>
            </a:pPr>
            <a:r>
              <a:rPr lang="ru-RU" dirty="0">
                <a:latin typeface="Times New Roman"/>
                <a:ea typeface="Times New Roman"/>
              </a:rPr>
              <a:t>Знак «Отличник социалистического соревнования» от 29.10 1959г.</a:t>
            </a:r>
          </a:p>
          <a:p>
            <a:pPr lvl="0" algn="just">
              <a:lnSpc>
                <a:spcPct val="150000"/>
              </a:lnSpc>
            </a:pPr>
            <a:r>
              <a:rPr lang="ru-RU" dirty="0">
                <a:latin typeface="Times New Roman"/>
                <a:ea typeface="Times New Roman"/>
              </a:rPr>
              <a:t>Медаль «Ветеран труда» от 24.10.1974г.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dirty="0" smtClean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886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драга 64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187739"/>
            <a:ext cx="7992888" cy="4160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75856" y="5628278"/>
            <a:ext cx="2210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2581275" algn="l"/>
              </a:tabLst>
            </a:pPr>
            <a:r>
              <a:rPr lang="ru-RU" sz="3200" dirty="0" smtClean="0">
                <a:effectLst/>
                <a:latin typeface="Times New Roman"/>
                <a:ea typeface="Times New Roman"/>
              </a:rPr>
              <a:t>Драга № 64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022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д.миша.pn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7344816" cy="4047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142051" y="5661248"/>
            <a:ext cx="6488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Михаил, жена Галина, дочери Люба, Рая.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3110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630544"/>
            <a:ext cx="60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 Николай Георгиевич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1928 г.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E:\фото кух\дедушка.pn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2276872"/>
            <a:ext cx="2520280" cy="42484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C:\Users\USER\Desktop\дед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276872"/>
            <a:ext cx="3528392" cy="4221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131840" y="1473110"/>
            <a:ext cx="24547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 года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116632"/>
            <a:ext cx="2879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 </a:t>
            </a:r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817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6244" y="1017383"/>
            <a:ext cx="55983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 Виктор Николаевич </a:t>
            </a:r>
          </a:p>
          <a:p>
            <a:pPr indent="449580" algn="ctr">
              <a:spcAft>
                <a:spcPts val="0"/>
              </a:spcAft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 1948г.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папа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547392"/>
            <a:ext cx="3447256" cy="40549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347237" y="1949993"/>
            <a:ext cx="23450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1880" y="323132"/>
            <a:ext cx="2596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 дедушка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6597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мама.pn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77621" y="2132856"/>
            <a:ext cx="3188757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80828" y="918419"/>
            <a:ext cx="5382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ctr"/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Кухтина Галина  Андреевна   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9467" y="1475431"/>
            <a:ext cx="23450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92593" y="313776"/>
            <a:ext cx="2305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 бабушка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398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оля.pn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2060848"/>
            <a:ext cx="3744416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29471" y="620687"/>
            <a:ext cx="34850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Кухтина (Шергина) </a:t>
            </a:r>
          </a:p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Ольга Викторовна 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50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0466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Кухтина (</a:t>
            </a:r>
            <a:r>
              <a:rPr lang="ru-RU" sz="2800" b="1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Когуашвили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)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Наталья Викторовна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наташа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7103" y="1844824"/>
            <a:ext cx="3525095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26895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6143" y="1556792"/>
            <a:ext cx="7416824" cy="25853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«История семьи</a:t>
            </a:r>
          </a:p>
          <a:p>
            <a:pPr algn="ctr"/>
            <a:r>
              <a:rPr lang="ru-RU" sz="5400" b="1" i="1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в истории</a:t>
            </a:r>
          </a:p>
          <a:p>
            <a:pPr algn="ctr"/>
            <a:r>
              <a:rPr lang="ru-RU" sz="5400" b="1" i="1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родного края»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60648"/>
            <a:ext cx="650915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«Маловская средняя общеобразовательная школа»</a:t>
            </a:r>
          </a:p>
          <a:p>
            <a:pPr algn="ctr"/>
            <a:r>
              <a:rPr lang="ru-RU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10786" y="458112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Выполнила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Хамаганова Виктория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ученица 2 класса</a:t>
            </a:r>
            <a:endParaRPr lang="ru-RU" sz="12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МБОУ «Маловская СОШ»</a:t>
            </a:r>
            <a:endParaRPr lang="ru-RU" sz="12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5722867"/>
            <a:ext cx="630019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dirty="0" smtClean="0">
                <a:solidFill>
                  <a:prstClr val="white"/>
                </a:solidFill>
                <a:ea typeface="Times New Roman"/>
                <a:cs typeface="Times New Roman"/>
              </a:rPr>
              <a:t>                      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Научный руководитель: Волкова Ольга Николаевна</a:t>
            </a:r>
            <a:endParaRPr lang="ru-RU" sz="1200" dirty="0" smtClean="0">
              <a:solidFill>
                <a:prstClr val="white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            учитель первой категории</a:t>
            </a:r>
          </a:p>
          <a:p>
            <a:pPr algn="ctr">
              <a:lnSpc>
                <a:spcPct val="115000"/>
              </a:lnSpc>
            </a:pPr>
            <a:r>
              <a:rPr lang="ru-RU" sz="120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2016г.</a:t>
            </a:r>
          </a:p>
        </p:txBody>
      </p:sp>
    </p:spTree>
    <p:extLst>
      <p:ext uri="{BB962C8B-B14F-4D97-AF65-F5344CB8AC3E}">
        <p14:creationId xmlns:p14="http://schemas.microsoft.com/office/powerpoint/2010/main" val="3526372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1216" y="476672"/>
            <a:ext cx="33175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Кухтина</a:t>
            </a:r>
            <a:r>
              <a:rPr lang="ru-RU" sz="28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 (</a:t>
            </a:r>
            <a:r>
              <a:rPr lang="ru-RU" sz="2800" b="1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Бобкова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) </a:t>
            </a:r>
          </a:p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Анна Викторовна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аня.pn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7" y="2276872"/>
            <a:ext cx="2952328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62502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8459" y="809709"/>
            <a:ext cx="39305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Кухтина (Хамаганова)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Алёна </a:t>
            </a:r>
            <a:r>
              <a:rPr lang="ru-RU" sz="2800" b="1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Виктровна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Lenovo_A1000_IMG_20160721_111035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34145" y="2562168"/>
            <a:ext cx="3479190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75856" y="286489"/>
            <a:ext cx="2302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 мамочка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99467" y="1916832"/>
            <a:ext cx="23450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</p:spTree>
    <p:extLst>
      <p:ext uri="{BB962C8B-B14F-4D97-AF65-F5344CB8AC3E}">
        <p14:creationId xmlns:p14="http://schemas.microsoft.com/office/powerpoint/2010/main" val="2417213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484784"/>
            <a:ext cx="8424936" cy="3154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Вывод</a:t>
            </a:r>
            <a:r>
              <a:rPr lang="ru-RU" sz="360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все мои  родственники  оставили  свой след в истории  нашего района, а значит в истории страны.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800" dirty="0"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300622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ВИКА\родословная.bmp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55" y="381000"/>
            <a:ext cx="9076690" cy="6096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3564512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711" y="1700808"/>
            <a:ext cx="73448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FF00"/>
                </a:solidFill>
                <a:latin typeface="Century Schoolbook" panose="02040604050505020304" pitchFamily="18" charset="0"/>
              </a:rPr>
              <a:t>Спасибо </a:t>
            </a:r>
          </a:p>
          <a:p>
            <a:pPr algn="ctr"/>
            <a:r>
              <a:rPr lang="ru-RU" sz="6600" b="1" i="1" dirty="0" smtClean="0">
                <a:solidFill>
                  <a:srgbClr val="FFFF00"/>
                </a:solidFill>
                <a:latin typeface="Century Schoolbook" panose="02040604050505020304" pitchFamily="18" charset="0"/>
              </a:rPr>
              <a:t>за </a:t>
            </a:r>
          </a:p>
          <a:p>
            <a:pPr algn="ctr"/>
            <a:r>
              <a:rPr lang="ru-RU" sz="6600" b="1" i="1" dirty="0" smtClean="0">
                <a:solidFill>
                  <a:srgbClr val="FFFF00"/>
                </a:solidFill>
                <a:latin typeface="Century Schoolbook" panose="02040604050505020304" pitchFamily="18" charset="0"/>
              </a:rPr>
              <a:t>внимание</a:t>
            </a:r>
            <a:endParaRPr lang="ru-RU" sz="6600" b="1" i="1" dirty="0">
              <a:solidFill>
                <a:srgbClr val="FFFF0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193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280920" cy="4195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Цель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история моей семьи в истории родного края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endParaRPr lang="ru-RU" sz="2400" b="1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Задачи</a:t>
            </a:r>
            <a:r>
              <a:rPr lang="ru-RU" sz="24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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исследовать неизвестные страницы истории моей семьи;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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проследить историю семьи  в нескольких поколениях;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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составить генеалогическое древо;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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на основе исследований оформить собранный материал в виде небольшой книжки.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8454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2310" y="908720"/>
            <a:ext cx="79001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/>
                <a:ea typeface="Times New Roman"/>
              </a:rPr>
              <a:t>Объект исследования</a:t>
            </a:r>
            <a:r>
              <a:rPr lang="ru-RU" sz="2400" dirty="0">
                <a:solidFill>
                  <a:srgbClr val="FFFF00"/>
                </a:solidFill>
                <a:latin typeface="Times New Roman"/>
                <a:ea typeface="Times New Roman"/>
              </a:rPr>
              <a:t> – </a:t>
            </a:r>
            <a:r>
              <a:rPr lang="ru-RU" sz="2400" dirty="0">
                <a:latin typeface="Times New Roman"/>
                <a:ea typeface="Times New Roman"/>
              </a:rPr>
              <a:t>мои родные и близкие.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9886" y="1810704"/>
            <a:ext cx="8784976" cy="397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Гипотеза: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если в районе происходили какие-нибудь события, то это отражалось на моей семье по линии мамы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4572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endParaRPr lang="ru-RU" sz="1600" dirty="0" smtClean="0">
              <a:latin typeface="Calibri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Методы исследования:</a:t>
            </a:r>
            <a:endParaRPr lang="ru-RU" sz="2400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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беседа с родителями, с родственниками;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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анализ полученной информации;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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сделать вывод.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66955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то кух\об.pn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7" y="980728"/>
            <a:ext cx="8424936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53110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120676"/>
            <a:ext cx="5855514" cy="347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6600" dirty="0">
                <a:solidFill>
                  <a:srgbClr val="FFFF00"/>
                </a:solidFill>
                <a:latin typeface="Times New Roman"/>
                <a:ea typeface="Times New Roman"/>
              </a:rPr>
              <a:t>Род и династия </a:t>
            </a:r>
            <a:endParaRPr lang="ru-RU" sz="6600" dirty="0" smtClean="0">
              <a:solidFill>
                <a:srgbClr val="FFFF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6600" dirty="0" smtClean="0">
              <a:solidFill>
                <a:srgbClr val="FFFF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8800" b="1" i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Кухтиных</a:t>
            </a:r>
            <a:endParaRPr lang="ru-RU" sz="8800" b="1" i="1" dirty="0">
              <a:solidFill>
                <a:srgbClr val="FFFF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68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род.png"/>
          <p:cNvPicPr/>
          <p:nvPr/>
        </p:nvPicPr>
        <p:blipFill rotWithShape="1"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7704" y="1988840"/>
            <a:ext cx="5682777" cy="4590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83101" y="727249"/>
            <a:ext cx="51319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Кухтин  Георгий Афанасьевич</a:t>
            </a:r>
          </a:p>
          <a:p>
            <a:pPr algn="ctr"/>
            <a:endParaRPr lang="ru-RU" sz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1850 - 1956</a:t>
            </a: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6446" y="204029"/>
            <a:ext cx="3405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 </a:t>
            </a:r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прапрадедушка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88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7818" y="332656"/>
            <a:ext cx="40528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Кухтина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Георгиевна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1917г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498" y="1844824"/>
            <a:ext cx="24368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45 лет</a:t>
            </a:r>
          </a:p>
        </p:txBody>
      </p:sp>
      <p:pic>
        <p:nvPicPr>
          <p:cNvPr id="6" name="Рисунок 5" descr="C:\Users\USER\Desktop\шур.pn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3168352" cy="4688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б.ш..png"/>
          <p:cNvPicPr/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95142" y="2779649"/>
            <a:ext cx="3337297" cy="3822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7118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0466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Кухтин Илья Георгиевич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1925 г</a:t>
            </a:r>
            <a:r>
              <a:rPr lang="ru-RU" sz="28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. 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4315" y="1628800"/>
            <a:ext cx="23450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 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pic>
        <p:nvPicPr>
          <p:cNvPr id="5" name="Рисунок 4" descr="C:\Users\USER\Desktop\д.и.pn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76" y="2348880"/>
            <a:ext cx="3384376" cy="4032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145979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397</Words>
  <Application>Microsoft Office PowerPoint</Application>
  <PresentationFormat>Экран (4:3)</PresentationFormat>
  <Paragraphs>83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ОН начальные классы</dc:creator>
  <cp:lastModifiedBy>Главный</cp:lastModifiedBy>
  <cp:revision>24</cp:revision>
  <dcterms:created xsi:type="dcterms:W3CDTF">2016-11-21T12:22:16Z</dcterms:created>
  <dcterms:modified xsi:type="dcterms:W3CDTF">2019-11-30T04:31:32Z</dcterms:modified>
</cp:coreProperties>
</file>