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3" r:id="rId4"/>
    <p:sldId id="264" r:id="rId5"/>
    <p:sldId id="266" r:id="rId6"/>
    <p:sldId id="267" r:id="rId7"/>
    <p:sldId id="268" r:id="rId8"/>
    <p:sldId id="259" r:id="rId9"/>
    <p:sldId id="270" r:id="rId10"/>
    <p:sldId id="260" r:id="rId11"/>
    <p:sldId id="261" r:id="rId12"/>
    <p:sldId id="269" r:id="rId13"/>
    <p:sldId id="272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4" autoAdjust="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" y="1268760"/>
            <a:ext cx="9144002" cy="31393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i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 династии золотодобытчиков</a:t>
            </a:r>
          </a:p>
          <a:p>
            <a:pPr algn="ctr"/>
            <a:r>
              <a:rPr lang="ru-RU" sz="6600" b="1" i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Семьи </a:t>
            </a:r>
            <a:r>
              <a:rPr lang="ru-RU" sz="6600" b="1" i="1" spc="50" dirty="0" err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Ливаншу</a:t>
            </a:r>
            <a:endParaRPr lang="ru-RU" sz="6600" b="1" i="1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576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71934" y="1000108"/>
            <a:ext cx="457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Самым крупным  самородком, найденным  в </a:t>
            </a:r>
            <a:r>
              <a:rPr lang="ru-RU" sz="36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Киро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эти годы был самородок массой 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килограмм 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грамма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" t="35244" r="53533" b="24316"/>
          <a:stretch/>
        </p:blipFill>
        <p:spPr bwMode="auto">
          <a:xfrm>
            <a:off x="179512" y="381843"/>
            <a:ext cx="3683937" cy="54168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25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дминистратор\Desktop\IMG_20170417_0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14480" y="2071678"/>
            <a:ext cx="5377005" cy="3993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2844" y="214290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Специалист из Москвы 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берет пробы сноса золота  </a:t>
            </a:r>
          </a:p>
          <a:p>
            <a:pPr algn="just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на участке в  </a:t>
            </a:r>
            <a:r>
              <a:rPr lang="ru-RU" sz="32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Киро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58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конфер\IMG_20170427_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339818" y="1375166"/>
            <a:ext cx="4857784" cy="3250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00034" y="1285860"/>
            <a:ext cx="43576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Лагерев</a:t>
            </a:r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Сергей Михайлович</a:t>
            </a:r>
            <a:endParaRPr lang="ru-RU" sz="54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714356"/>
            <a:ext cx="8286808" cy="5214974"/>
          </a:xfrm>
        </p:spPr>
        <p:txBody>
          <a:bodyPr/>
          <a:lstStyle/>
          <a:p>
            <a:pPr>
              <a:buNone/>
            </a:pPr>
            <a:r>
              <a:rPr lang="ru-RU" sz="1400" dirty="0" smtClean="0"/>
              <a:t>      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чего-то на сердце тревога. </a:t>
            </a:r>
            <a:b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чего потерял я покой!</a:t>
            </a:r>
            <a:b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Скоро март и открытие сезона,</a:t>
            </a:r>
            <a:b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Полигон позовет нас с тобой.</a:t>
            </a:r>
            <a:r>
              <a:rPr lang="ru-RU" sz="3600" b="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С.Якимов</a:t>
            </a:r>
            <a:br>
              <a:rPr lang="ru-RU" sz="3600" b="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7687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Спасибо за внимание!</a:t>
            </a:r>
            <a:endParaRPr lang="ru-RU" sz="60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0"/>
            <a:ext cx="792088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</a:p>
          <a:p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истории семьи </a:t>
            </a:r>
            <a:r>
              <a:rPr lang="ru-RU" sz="54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Ливаншу</a:t>
            </a:r>
            <a:r>
              <a:rPr lang="ru-RU" sz="54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сохранение ценных материалов для следующих поколений</a:t>
            </a:r>
            <a:endParaRPr lang="ru-RU" sz="54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227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4249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>
              <a:buFontTx/>
              <a:buChar char="-"/>
            </a:pPr>
            <a:r>
              <a:rPr lang="ru-RU" sz="4000" b="1" i="1" spc="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Записать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воспоминания родственников и друзей семьи;</a:t>
            </a:r>
          </a:p>
          <a:p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-Оформить собранный материал для будущих 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поколений моей семьи.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6489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конфер\IMG_20170427_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345318" y="1012344"/>
            <a:ext cx="5845157" cy="4534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76434" y="357166"/>
            <a:ext cx="342902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800" dirty="0" smtClean="0"/>
          </a:p>
          <a:p>
            <a:endParaRPr lang="ru-RU" sz="4800" dirty="0" smtClean="0"/>
          </a:p>
          <a:p>
            <a:r>
              <a:rPr lang="ru-RU" sz="44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Ливаншу</a:t>
            </a:r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Николай Федорович</a:t>
            </a:r>
            <a:endParaRPr lang="ru-RU" sz="44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114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конфер\IMG_20170427_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560581" y="1440023"/>
            <a:ext cx="6160158" cy="3994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285720" y="1071546"/>
            <a:ext cx="43576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Ливаншу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Николай Федорович,</a:t>
            </a:r>
          </a:p>
          <a:p>
            <a:r>
              <a:rPr lang="ru-RU" sz="32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Пыжикова-Ливаншу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Валентина Михайловна,</a:t>
            </a:r>
          </a:p>
          <a:p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Лагерева Елена Николаевна (моя бабушка). </a:t>
            </a:r>
          </a:p>
          <a:p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Экскурсия по Москве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конфер\IMG_20170427_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758629" y="1304315"/>
            <a:ext cx="5770145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71472" y="785794"/>
            <a:ext cx="392905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Ливаншу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Николай Федорович,</a:t>
            </a:r>
          </a:p>
          <a:p>
            <a:r>
              <a:rPr lang="ru-RU" sz="36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Пыжикова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r>
              <a:rPr lang="ru-RU" sz="36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Ливаншу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Валентина Михайловна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6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Экскурссия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Севастополю)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конфер\IMG_20170427_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83502" y="1459780"/>
            <a:ext cx="4134053" cy="57864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071538" y="357166"/>
            <a:ext cx="7858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Лагерева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Елена Николаевна, </a:t>
            </a:r>
            <a:r>
              <a:rPr lang="ru-RU" sz="36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Лагерев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Сергей Михайлович 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и дочь Наталья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IMG_20170417_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339" y="2214554"/>
            <a:ext cx="5744743" cy="4235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5720" y="357166"/>
            <a:ext cx="83753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Идет съемка на ГМУ-15 в </a:t>
            </a:r>
            <a:r>
              <a:rPr lang="ru-RU" sz="40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Киро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Ципиканский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прииск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56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конфер\IMG_20170427_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500166" y="1285860"/>
            <a:ext cx="5297525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85720" y="4286256"/>
            <a:ext cx="828680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Верхушина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Клавдия, </a:t>
            </a:r>
            <a:r>
              <a:rPr lang="ru-RU" sz="32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Казансю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Зинаида</a:t>
            </a:r>
            <a:endParaRPr lang="ru-RU" sz="3200" b="1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Куливец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Валентина,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Лагерева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Елена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357166"/>
            <a:ext cx="76562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Доводочная  участка </a:t>
            </a:r>
            <a:r>
              <a:rPr lang="ru-RU" sz="3600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Маловский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505</TotalTime>
  <Words>142</Words>
  <Application>Microsoft Office PowerPoint</Application>
  <PresentationFormat>Экран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От чего-то на сердце тревога.  От чего потерял я покой! Скоро март и открытие сезона,  Полигон позовет нас с тобой.                                                                С.Якимов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3</cp:lastModifiedBy>
  <cp:revision>50</cp:revision>
  <dcterms:created xsi:type="dcterms:W3CDTF">2017-04-10T11:11:55Z</dcterms:created>
  <dcterms:modified xsi:type="dcterms:W3CDTF">2017-04-28T01:13:09Z</dcterms:modified>
</cp:coreProperties>
</file>