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7" r:id="rId3"/>
    <p:sldId id="265" r:id="rId4"/>
    <p:sldId id="266" r:id="rId5"/>
    <p:sldId id="257" r:id="rId6"/>
    <p:sldId id="271" r:id="rId7"/>
    <p:sldId id="268" r:id="rId8"/>
    <p:sldId id="272" r:id="rId9"/>
    <p:sldId id="269" r:id="rId10"/>
    <p:sldId id="270" r:id="rId11"/>
    <p:sldId id="277" r:id="rId12"/>
    <p:sldId id="260" r:id="rId13"/>
    <p:sldId id="261" r:id="rId14"/>
    <p:sldId id="262" r:id="rId15"/>
    <p:sldId id="276" r:id="rId16"/>
    <p:sldId id="258" r:id="rId17"/>
    <p:sldId id="273" r:id="rId18"/>
    <p:sldId id="263" r:id="rId19"/>
    <p:sldId id="264" r:id="rId20"/>
    <p:sldId id="259" r:id="rId21"/>
    <p:sldId id="275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CC3300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1" d="100"/>
          <a:sy n="61" d="100"/>
        </p:scale>
        <p:origin x="-102" y="-2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11/5/2019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11/5/2019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03042" y="696191"/>
            <a:ext cx="8328094" cy="683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i="1" dirty="0" smtClean="0">
                <a:solidFill>
                  <a:srgbClr val="CC3300"/>
                </a:solidFill>
                <a:latin typeface="Georgia" pitchFamily="18" charset="0"/>
                <a:cs typeface="Aharoni" pitchFamily="2" charset="-79"/>
              </a:rPr>
              <a:t>Учитель! </a:t>
            </a:r>
          </a:p>
          <a:p>
            <a:pPr algn="ctr"/>
            <a:r>
              <a:rPr lang="ru-RU" sz="8000" i="1" dirty="0" smtClean="0">
                <a:solidFill>
                  <a:srgbClr val="CC3300"/>
                </a:solidFill>
                <a:latin typeface="Georgia" pitchFamily="18" charset="0"/>
                <a:cs typeface="Aharoni" pitchFamily="2" charset="-79"/>
              </a:rPr>
              <a:t>Пред именем твоим… </a:t>
            </a:r>
            <a:endParaRPr lang="ru-RU" sz="8000" i="1" dirty="0">
              <a:solidFill>
                <a:srgbClr val="CC3300"/>
              </a:solidFill>
              <a:latin typeface="Georgia" pitchFamily="18" charset="0"/>
              <a:cs typeface="Aharoni" pitchFamily="2" charset="-79"/>
            </a:endParaRPr>
          </a:p>
          <a:p>
            <a:r>
              <a:rPr lang="ru-RU" sz="6600" i="1" dirty="0" smtClean="0">
                <a:solidFill>
                  <a:srgbClr val="CC3300"/>
                </a:solidFill>
                <a:latin typeface="Georgia" pitchFamily="18" charset="0"/>
              </a:rPr>
              <a:t>            </a:t>
            </a:r>
          </a:p>
          <a:p>
            <a:r>
              <a:rPr lang="ru-RU" sz="6600" dirty="0" smtClean="0"/>
              <a:t>                  </a:t>
            </a:r>
          </a:p>
          <a:p>
            <a:r>
              <a:rPr lang="ru-RU" sz="6600" dirty="0" smtClean="0"/>
              <a:t>     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2059744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1132113" y="740228"/>
            <a:ext cx="9644743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Arial" pitchFamily="34" charset="0"/>
                <a:ea typeface="Times New Roman" pitchFamily="18" charset="0"/>
              </a:rPr>
              <a:t>«Самым важным явлением в школе,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Arial" pitchFamily="34" charset="0"/>
                <a:ea typeface="Times New Roman" pitchFamily="18" charset="0"/>
              </a:rPr>
              <a:t>самым поучительным предметом,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Arial" pitchFamily="34" charset="0"/>
                <a:ea typeface="Times New Roman" pitchFamily="18" charset="0"/>
              </a:rPr>
              <a:t>самым живым примером для ученика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Arial" pitchFamily="34" charset="0"/>
                <a:ea typeface="Times New Roman" pitchFamily="18" charset="0"/>
              </a:rPr>
              <a:t>является сам учитель»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Arial" pitchFamily="34" charset="0"/>
                <a:ea typeface="Times New Roman" pitchFamily="18" charset="0"/>
              </a:rPr>
              <a:t>А.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rgbClr val="663300"/>
                </a:solidFill>
                <a:effectLst/>
                <a:latin typeface="Arial" pitchFamily="34" charset="0"/>
                <a:ea typeface="Times New Roman" pitchFamily="18" charset="0"/>
              </a:rPr>
              <a:t>Дистервег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31009" y="1511808"/>
            <a:ext cx="5900928" cy="39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1462541" y="5302136"/>
            <a:ext cx="8915399" cy="1555864"/>
          </a:xfrm>
        </p:spPr>
        <p:txBody>
          <a:bodyPr>
            <a:normAutofit/>
          </a:bodyPr>
          <a:lstStyle/>
          <a:p>
            <a:pPr algn="ctr"/>
            <a:r>
              <a:rPr lang="ru-RU" sz="4400" b="1" i="1" dirty="0" smtClean="0">
                <a:solidFill>
                  <a:srgbClr val="663300"/>
                </a:solidFill>
                <a:latin typeface="Arial" pitchFamily="34" charset="0"/>
                <a:ea typeface="Times New Roman" pitchFamily="18" charset="0"/>
              </a:rPr>
              <a:t>Торжественный момент</a:t>
            </a:r>
            <a:endParaRPr lang="ru-RU" sz="44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split orient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15188" y="862885"/>
            <a:ext cx="6040190" cy="561518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990825" y="1314323"/>
            <a:ext cx="4018209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В 1950 году Зоя </a:t>
            </a:r>
            <a:r>
              <a:rPr lang="ru-RU" sz="3200" b="1" i="1" dirty="0" err="1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Мурашева</a:t>
            </a:r>
            <a:r>
              <a:rPr lang="ru-RU" sz="3200" b="1" i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 поступила в </a:t>
            </a:r>
            <a:r>
              <a:rPr lang="ru-RU" sz="3200" b="1" i="1" dirty="0" err="1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Бурят-Монгольский</a:t>
            </a:r>
            <a:r>
              <a:rPr lang="ru-RU" sz="3200" b="1" i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 педагогический институт имени </a:t>
            </a:r>
            <a:r>
              <a:rPr lang="ru-RU" sz="3200" b="1" i="1" dirty="0" err="1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Доржи</a:t>
            </a:r>
            <a:r>
              <a:rPr lang="ru-RU" sz="3200" b="1" i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 Банзарова в городе Улан-Удэ</a:t>
            </a:r>
          </a:p>
          <a:p>
            <a:r>
              <a:rPr lang="ru-RU" sz="3200" b="1" i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3200" b="1" i="1" dirty="0">
              <a:solidFill>
                <a:srgbClr val="6633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163016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9257" y="2312512"/>
            <a:ext cx="3857655" cy="2854912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Студенческий билет </a:t>
            </a:r>
            <a:r>
              <a:rPr lang="ru-RU" b="1" i="1" dirty="0" err="1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Мурашевой</a:t>
            </a:r>
            <a:r>
              <a:rPr lang="ru-RU" b="1" i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 Зои</a:t>
            </a:r>
            <a:endParaRPr lang="ru-RU" b="1" i="1" dirty="0">
              <a:solidFill>
                <a:srgbClr val="6633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898" b="90959" l="27237" r="651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56889">
            <a:off x="4045523" y="740229"/>
            <a:ext cx="7979902" cy="5731281"/>
          </a:xfrm>
        </p:spPr>
      </p:pic>
    </p:spTree>
    <p:extLst>
      <p:ext uri="{BB962C8B-B14F-4D97-AF65-F5344CB8AC3E}">
        <p14:creationId xmlns:p14="http://schemas.microsoft.com/office/powerpoint/2010/main" val="1829193241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9710" y="2141182"/>
            <a:ext cx="3710101" cy="2587229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663300"/>
                </a:solidFill>
                <a:latin typeface="Aharoni"/>
              </a:rPr>
              <a:t>Диплом</a:t>
            </a:r>
            <a:br>
              <a:rPr lang="ru-RU" b="1" i="1" dirty="0" smtClean="0">
                <a:solidFill>
                  <a:srgbClr val="663300"/>
                </a:solidFill>
                <a:latin typeface="Aharoni"/>
              </a:rPr>
            </a:br>
            <a:r>
              <a:rPr lang="ru-RU" b="1" i="1" dirty="0" smtClean="0">
                <a:solidFill>
                  <a:srgbClr val="663300"/>
                </a:solidFill>
                <a:latin typeface="Aharoni"/>
              </a:rPr>
              <a:t>об окончаний института</a:t>
            </a:r>
            <a:endParaRPr lang="ru-RU" b="1" i="1" dirty="0">
              <a:solidFill>
                <a:srgbClr val="663300"/>
              </a:solidFill>
              <a:latin typeface="Aharoni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5367" y="602674"/>
            <a:ext cx="6500254" cy="4459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5845178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53143" y="833867"/>
            <a:ext cx="3869871" cy="5515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5600700" y="1277135"/>
            <a:ext cx="6172200" cy="579313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800" b="1" i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   Выпускница педагогического института            </a:t>
            </a:r>
            <a:r>
              <a:rPr lang="ru-RU" sz="4800" b="1" i="1" dirty="0" err="1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Мурашева</a:t>
            </a:r>
            <a:r>
              <a:rPr lang="ru-RU" sz="4800" b="1" i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None/>
            </a:pPr>
            <a:r>
              <a:rPr lang="ru-RU" sz="4800" b="1" i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Зоя Павловна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67072" y="731520"/>
            <a:ext cx="7150603" cy="55561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655749" y="1818068"/>
            <a:ext cx="418563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663300"/>
                </a:solidFill>
                <a:latin typeface="Aharoni"/>
              </a:rPr>
              <a:t>В Маловске Зоя Павловна продолжала работать в школе учителем русского языка и литературы</a:t>
            </a:r>
            <a:endParaRPr lang="ru-RU" sz="3200" b="1" i="1" dirty="0">
              <a:solidFill>
                <a:srgbClr val="663300"/>
              </a:solidFill>
              <a:latin typeface="Aharoni"/>
            </a:endParaRPr>
          </a:p>
        </p:txBody>
      </p:sp>
    </p:spTree>
    <p:extLst>
      <p:ext uri="{BB962C8B-B14F-4D97-AF65-F5344CB8AC3E}">
        <p14:creationId xmlns:p14="http://schemas.microsoft.com/office/powerpoint/2010/main" val="232302830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03714" y="477745"/>
            <a:ext cx="7903029" cy="5835970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724891" y="624109"/>
            <a:ext cx="3117273" cy="3719291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663300"/>
                </a:solidFill>
              </a:rPr>
              <a:t/>
            </a:r>
            <a:br>
              <a:rPr lang="ru-RU" dirty="0" smtClean="0">
                <a:solidFill>
                  <a:srgbClr val="663300"/>
                </a:solidFill>
              </a:rPr>
            </a:br>
            <a:r>
              <a:rPr lang="ru-RU" b="1" i="1" dirty="0" smtClean="0">
                <a:solidFill>
                  <a:srgbClr val="663300"/>
                </a:solidFill>
                <a:latin typeface="Aharoni"/>
              </a:rPr>
              <a:t>Юбилейные медали Корецкой Зои Павловны </a:t>
            </a:r>
            <a:endParaRPr lang="ru-RU" b="1" i="1" dirty="0">
              <a:solidFill>
                <a:srgbClr val="663300"/>
              </a:solidFill>
              <a:latin typeface="Aharoni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39944">
            <a:off x="4254930" y="753092"/>
            <a:ext cx="7937070" cy="4972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0073351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4931" y="0"/>
            <a:ext cx="7857069" cy="441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Содержимое 8"/>
          <p:cNvPicPr>
            <a:picLocks noGrp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6838" y="2177143"/>
            <a:ext cx="3378476" cy="42889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1575330"/>
      </p:ext>
    </p:extLst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604157" y="2139043"/>
            <a:ext cx="258275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                                                                  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51215" y="2003362"/>
            <a:ext cx="99624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Учитель – слово-то, какое!</a:t>
            </a:r>
          </a:p>
          <a:p>
            <a:r>
              <a:rPr lang="ru-RU" sz="4800" b="1" i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В нем доброта и благодать,</a:t>
            </a:r>
          </a:p>
          <a:p>
            <a:r>
              <a:rPr lang="ru-RU" sz="4800" b="1" i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А сердцу вечно нет покоя…</a:t>
            </a:r>
            <a:endParaRPr lang="ru-RU" sz="4800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18152" y="427037"/>
            <a:ext cx="4253948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663300"/>
                </a:solidFill>
                <a:latin typeface="Aharoni"/>
              </a:rPr>
              <a:t>Вот уже много лет, как Зоя Павловна не работает в школе, но всегда с большой теплотой вспоминает </a:t>
            </a:r>
            <a:r>
              <a:rPr lang="ru-RU" sz="3200" b="1" i="1" dirty="0" err="1" smtClean="0">
                <a:solidFill>
                  <a:srgbClr val="663300"/>
                </a:solidFill>
                <a:latin typeface="Aharoni"/>
              </a:rPr>
              <a:t>Ципиканскую</a:t>
            </a:r>
            <a:r>
              <a:rPr lang="ru-RU" sz="3200" b="1" i="1" dirty="0" smtClean="0">
                <a:solidFill>
                  <a:srgbClr val="663300"/>
                </a:solidFill>
                <a:latin typeface="Aharoni"/>
              </a:rPr>
              <a:t> и </a:t>
            </a:r>
            <a:r>
              <a:rPr lang="ru-RU" sz="3200" b="1" i="1" dirty="0" err="1" smtClean="0">
                <a:solidFill>
                  <a:srgbClr val="663300"/>
                </a:solidFill>
                <a:latin typeface="Aharoni"/>
              </a:rPr>
              <a:t>Маловскую</a:t>
            </a:r>
            <a:r>
              <a:rPr lang="ru-RU" sz="3200" b="1" i="1" dirty="0" smtClean="0">
                <a:solidFill>
                  <a:srgbClr val="663300"/>
                </a:solidFill>
                <a:latin typeface="Aharoni"/>
              </a:rPr>
              <a:t> школы и своих бывших учеников</a:t>
            </a:r>
            <a:endParaRPr lang="ru-RU" sz="3200" b="1" i="1" dirty="0">
              <a:solidFill>
                <a:srgbClr val="663300"/>
              </a:solidFill>
              <a:latin typeface="Aharoni"/>
            </a:endParaRPr>
          </a:p>
        </p:txBody>
      </p:sp>
      <p:pic>
        <p:nvPicPr>
          <p:cNvPr id="4" name="Рисунок 3" descr="C:\Documents and Settings\Admin\Local Settings\Temporary Internet Files\Content.Word\SAM_2617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86272" y="414528"/>
            <a:ext cx="4888992" cy="6144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7128068"/>
      </p:ext>
    </p:extLst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26724" y="1371991"/>
            <a:ext cx="1113798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i="1" dirty="0" smtClean="0">
                <a:solidFill>
                  <a:srgbClr val="663300"/>
                </a:solidFill>
                <a:latin typeface="Aharoni"/>
              </a:rPr>
              <a:t>Учитель, </a:t>
            </a:r>
          </a:p>
          <a:p>
            <a:r>
              <a:rPr lang="ru-RU" sz="5400" b="1" i="1" dirty="0" smtClean="0">
                <a:solidFill>
                  <a:srgbClr val="663300"/>
                </a:solidFill>
                <a:latin typeface="Aharoni"/>
              </a:rPr>
              <a:t>сколько надо любви и огня, </a:t>
            </a:r>
          </a:p>
          <a:p>
            <a:r>
              <a:rPr lang="ru-RU" sz="5400" b="1" i="1" dirty="0" smtClean="0">
                <a:solidFill>
                  <a:srgbClr val="663300"/>
                </a:solidFill>
                <a:latin typeface="Aharoni"/>
              </a:rPr>
              <a:t>чтобы верили, </a:t>
            </a:r>
          </a:p>
          <a:p>
            <a:r>
              <a:rPr lang="ru-RU" sz="5400" b="1" i="1" dirty="0" smtClean="0">
                <a:solidFill>
                  <a:srgbClr val="663300"/>
                </a:solidFill>
                <a:latin typeface="Aharoni"/>
              </a:rPr>
              <a:t>чтобы слышали,</a:t>
            </a:r>
          </a:p>
          <a:p>
            <a:r>
              <a:rPr lang="ru-RU" sz="5400" b="1" i="1" dirty="0" smtClean="0">
                <a:solidFill>
                  <a:srgbClr val="663300"/>
                </a:solidFill>
                <a:latin typeface="Aharoni"/>
              </a:rPr>
              <a:t>Чтобы помнили люди тебя…</a:t>
            </a:r>
            <a:endParaRPr lang="ru-RU" sz="5400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930729" y="560832"/>
            <a:ext cx="10695214" cy="5742432"/>
          </a:xfrm>
        </p:spPr>
        <p:txBody>
          <a:bodyPr>
            <a:noAutofit/>
          </a:bodyPr>
          <a:lstStyle/>
          <a:p>
            <a:pPr algn="ctr"/>
            <a:endParaRPr lang="ru-RU" sz="4400" b="1" i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4400" b="1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Цель</a:t>
            </a:r>
            <a:r>
              <a:rPr lang="ru-RU" sz="4400" b="1" i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ru-RU" sz="4400" b="1" i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None/>
            </a:pPr>
            <a:r>
              <a:rPr lang="ru-RU" sz="4400" b="1" i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   рассказать о ветеране педагогического труда  Корецкой Зое Павловне и тем самым сохранить память об этом замечательном человеке в стенах Маловской школы.</a:t>
            </a:r>
          </a:p>
          <a:p>
            <a:endParaRPr lang="ru-RU" sz="2800" i="1" dirty="0">
              <a:solidFill>
                <a:srgbClr val="66330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0" y="304800"/>
            <a:ext cx="9557657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Задачи:</a:t>
            </a:r>
          </a:p>
          <a:p>
            <a:r>
              <a:rPr lang="ru-RU" sz="4000" b="1" i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1. Собрать материал о педагоге.</a:t>
            </a:r>
          </a:p>
          <a:p>
            <a:r>
              <a:rPr lang="ru-RU" sz="4000" b="1" i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2.Изучить биографический и творческий путь учителя – ветерана педагогического труда.</a:t>
            </a:r>
          </a:p>
          <a:p>
            <a:r>
              <a:rPr lang="ru-RU" sz="4000" b="1" i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3. Оформить собранный материал и сохранить  информацию для потомков  в  школьном музее.</a:t>
            </a:r>
          </a:p>
          <a:p>
            <a:pPr lvl="0"/>
            <a:endParaRPr lang="ru-RU" sz="4400" b="1" i="1" dirty="0" smtClean="0">
              <a:latin typeface="Arial" pitchFamily="34" charset="0"/>
            </a:endParaRPr>
          </a:p>
          <a:p>
            <a:endParaRPr lang="ru-RU" sz="4400" i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52317" y="690620"/>
            <a:ext cx="4906849" cy="55509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323512" y="1078174"/>
            <a:ext cx="458571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Корецкая Зоя </a:t>
            </a:r>
            <a:r>
              <a:rPr lang="ru-RU" sz="4000" b="1" i="1" dirty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4000" b="1" i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авловна родилась в 1926 году  в </a:t>
            </a:r>
            <a:r>
              <a:rPr lang="ru-RU" sz="4000" b="1" i="1" dirty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деревне </a:t>
            </a:r>
            <a:r>
              <a:rPr lang="ru-RU" sz="4000" b="1" i="1" dirty="0" err="1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Кадалей</a:t>
            </a:r>
            <a:r>
              <a:rPr lang="ru-RU" sz="4000" b="1" i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 Иркутской области </a:t>
            </a:r>
          </a:p>
        </p:txBody>
      </p:sp>
    </p:spTree>
    <p:extLst>
      <p:ext uri="{BB962C8B-B14F-4D97-AF65-F5344CB8AC3E}">
        <p14:creationId xmlns:p14="http://schemas.microsoft.com/office/powerpoint/2010/main" val="350371550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4901" y="914401"/>
            <a:ext cx="8482470" cy="4920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31304" y="976683"/>
            <a:ext cx="6858467" cy="4553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7029" y="1001486"/>
            <a:ext cx="8469085" cy="521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94857" y="689757"/>
            <a:ext cx="7445829" cy="5577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Garamond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327</TotalTime>
  <Words>211</Words>
  <Application>Microsoft Office PowerPoint</Application>
  <PresentationFormat>Произвольный</PresentationFormat>
  <Paragraphs>37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Студенческий билет Мурашевой Зои</vt:lpstr>
      <vt:lpstr>Диплом об окончаний института</vt:lpstr>
      <vt:lpstr>Презентация PowerPoint</vt:lpstr>
      <vt:lpstr>Презентация PowerPoint</vt:lpstr>
      <vt:lpstr>Презентация PowerPoint</vt:lpstr>
      <vt:lpstr> Юбилейные медали Корецкой Зои Павловны 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Главный</cp:lastModifiedBy>
  <cp:revision>47</cp:revision>
  <dcterms:created xsi:type="dcterms:W3CDTF">2016-10-30T09:53:13Z</dcterms:created>
  <dcterms:modified xsi:type="dcterms:W3CDTF">2019-11-05T05:31:10Z</dcterms:modified>
</cp:coreProperties>
</file>