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9" r:id="rId2"/>
    <p:sldId id="262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2" r:id="rId14"/>
    <p:sldId id="273" r:id="rId15"/>
    <p:sldId id="274" r:id="rId16"/>
    <p:sldId id="270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48CF2E09-AE97-4BAB-9C85-9DAF30559B85}" type="datetimeFigureOut">
              <a:rPr lang="ru-RU" smtClean="0">
                <a:solidFill>
                  <a:srgbClr val="D6ECFF"/>
                </a:solidFill>
              </a:rPr>
              <a:pPr/>
              <a:t>30.11.2019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5D5FBA-86FD-403C-BE3E-52D7A862E78B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2E09-AE97-4BAB-9C85-9DAF30559B85}" type="datetimeFigureOut">
              <a:rPr lang="ru-RU" smtClean="0">
                <a:solidFill>
                  <a:srgbClr val="D6ECFF"/>
                </a:solidFill>
              </a:rPr>
              <a:pPr/>
              <a:t>30.11.2019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D5FBA-86FD-403C-BE3E-52D7A862E78B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2E09-AE97-4BAB-9C85-9DAF30559B85}" type="datetimeFigureOut">
              <a:rPr lang="ru-RU" smtClean="0">
                <a:solidFill>
                  <a:srgbClr val="D6ECFF"/>
                </a:solidFill>
              </a:rPr>
              <a:pPr/>
              <a:t>30.11.2019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D5FBA-86FD-403C-BE3E-52D7A862E78B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CF2E09-AE97-4BAB-9C85-9DAF30559B85}" type="datetimeFigureOut">
              <a:rPr lang="ru-RU" smtClean="0">
                <a:solidFill>
                  <a:srgbClr val="D6ECFF"/>
                </a:solidFill>
              </a:rPr>
              <a:pPr/>
              <a:t>30.11.2019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A5D5FBA-86FD-403C-BE3E-52D7A862E78B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2E09-AE97-4BAB-9C85-9DAF30559B85}" type="datetimeFigureOut">
              <a:rPr lang="ru-RU" smtClean="0">
                <a:solidFill>
                  <a:srgbClr val="D6ECFF"/>
                </a:solidFill>
              </a:rPr>
              <a:pPr/>
              <a:t>30.11.2019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5D5FBA-86FD-403C-BE3E-52D7A862E78B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8CF2E09-AE97-4BAB-9C85-9DAF30559B85}" type="datetimeFigureOut">
              <a:rPr lang="ru-RU" smtClean="0">
                <a:solidFill>
                  <a:srgbClr val="D6ECFF"/>
                </a:solidFill>
              </a:rPr>
              <a:pPr/>
              <a:t>30.11.2019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A5D5FBA-86FD-403C-BE3E-52D7A862E78B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48CF2E09-AE97-4BAB-9C85-9DAF30559B85}" type="datetimeFigureOut">
              <a:rPr lang="ru-RU" smtClean="0">
                <a:solidFill>
                  <a:srgbClr val="D6ECFF"/>
                </a:solidFill>
              </a:rPr>
              <a:pPr/>
              <a:t>30.11.2019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A5D5FBA-86FD-403C-BE3E-52D7A862E78B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2E09-AE97-4BAB-9C85-9DAF30559B85}" type="datetimeFigureOut">
              <a:rPr lang="ru-RU" smtClean="0">
                <a:solidFill>
                  <a:srgbClr val="D6ECFF"/>
                </a:solidFill>
              </a:rPr>
              <a:pPr/>
              <a:t>30.11.2019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5D5FBA-86FD-403C-BE3E-52D7A862E78B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2E09-AE97-4BAB-9C85-9DAF30559B85}" type="datetimeFigureOut">
              <a:rPr lang="ru-RU" smtClean="0">
                <a:solidFill>
                  <a:srgbClr val="D6ECFF"/>
                </a:solidFill>
              </a:rPr>
              <a:pPr/>
              <a:t>30.11.2019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5D5FBA-86FD-403C-BE3E-52D7A862E78B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8CF2E09-AE97-4BAB-9C85-9DAF30559B85}" type="datetimeFigureOut">
              <a:rPr lang="ru-RU" smtClean="0">
                <a:solidFill>
                  <a:srgbClr val="D6ECFF"/>
                </a:solidFill>
              </a:rPr>
              <a:pPr/>
              <a:t>30.11.2019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A5D5FBA-86FD-403C-BE3E-52D7A862E78B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48CF2E09-AE97-4BAB-9C85-9DAF30559B85}" type="datetimeFigureOut">
              <a:rPr lang="ru-RU" smtClean="0">
                <a:solidFill>
                  <a:srgbClr val="D6ECFF"/>
                </a:solidFill>
              </a:rPr>
              <a:pPr/>
              <a:t>30.11.2019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1A5D5FBA-86FD-403C-BE3E-52D7A862E78B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13A25FBF-3A59-4F51-84D3-8C5E7111F566}" type="datetimeFigureOut">
              <a:rPr lang="ru-RU" smtClean="0"/>
              <a:t>30.11.2019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A0EBE269-62BA-4D95-B45B-A656C84626DB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143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0409_103405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2564904"/>
            <a:ext cx="6624736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799692" y="980728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i="1" dirty="0">
                <a:latin typeface="Times New Roman"/>
                <a:ea typeface="Calibri"/>
                <a:cs typeface="Times New Roman"/>
              </a:rPr>
              <a:t>Дражный коллектив </a:t>
            </a:r>
            <a:endParaRPr lang="ru-RU" sz="2000" b="1" i="1" dirty="0" smtClean="0">
              <a:latin typeface="Times New Roman"/>
              <a:ea typeface="Calibri"/>
              <a:cs typeface="Times New Roman"/>
            </a:endParaRPr>
          </a:p>
          <a:p>
            <a:pPr algn="ctr"/>
            <a:r>
              <a:rPr lang="ru-RU" sz="2000" b="1" i="1" dirty="0" smtClean="0">
                <a:latin typeface="Times New Roman"/>
                <a:ea typeface="Calibri"/>
                <a:cs typeface="Times New Roman"/>
              </a:rPr>
              <a:t>Маловского </a:t>
            </a:r>
            <a:r>
              <a:rPr lang="ru-RU" sz="2000" b="1" i="1" dirty="0">
                <a:latin typeface="Times New Roman"/>
                <a:ea typeface="Calibri"/>
                <a:cs typeface="Times New Roman"/>
              </a:rPr>
              <a:t>производственного участка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4492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579" y="1628800"/>
            <a:ext cx="6599010" cy="44661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498736" y="548680"/>
            <a:ext cx="626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/>
                <a:ea typeface="Calibri"/>
              </a:rPr>
              <a:t>Шахтеры россыпи «Куликово поле»  </a:t>
            </a:r>
            <a:r>
              <a:rPr lang="ru-RU" sz="2000" b="1" i="1" dirty="0">
                <a:latin typeface="Times New Roman"/>
                <a:ea typeface="Calibri"/>
              </a:rPr>
              <a:t>(1960г)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812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0409_102918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647" y="843537"/>
            <a:ext cx="3280628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067944" y="404664"/>
            <a:ext cx="4680520" cy="568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Вырезка из газеты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endParaRPr lang="ru-RU" sz="2000" i="1" u="sng" dirty="0" smtClean="0">
              <a:latin typeface="Times New Roman"/>
              <a:ea typeface="Calibri"/>
              <a:cs typeface="Times New Roman"/>
            </a:endParaRP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Итоги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соревнования дражных команд ЦПУ за 10 дней сентября 1965г</a:t>
            </a:r>
            <a:r>
              <a:rPr lang="ru-RU" sz="2000" b="1" i="1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latin typeface="Times New Roman"/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Команда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драги № 444 Маловского участка Ципиканского приискового управления успешно ведет добычу золота. Задание августа выполнено на 176,6%, а десяти дней сентября перевыполнено более, чем в 2 раза.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latin typeface="Times New Roman"/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На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снимке: 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драгёр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драги № 444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Пётр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Лю-Чи-Чан.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8132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-10-26 (5)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8702" y="2276872"/>
            <a:ext cx="2999482" cy="42052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964792" y="839077"/>
            <a:ext cx="532859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</a:rPr>
              <a:t>Ли-Бен-Гуй </a:t>
            </a:r>
            <a:r>
              <a:rPr lang="ru-RU" sz="2800" b="1" dirty="0" smtClean="0">
                <a:solidFill>
                  <a:srgbClr val="FFFF00"/>
                </a:solidFill>
                <a:latin typeface="Times New Roman"/>
                <a:ea typeface="Calibri"/>
              </a:rPr>
              <a:t> 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/>
                <a:ea typeface="Calibri"/>
              </a:rPr>
              <a:t>Нина Алексеевна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/>
              </a:rPr>
              <a:t>1934г.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10234" y="266738"/>
            <a:ext cx="2836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 прабабушка</a:t>
            </a:r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28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-10-26 (4)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592" y="1163652"/>
            <a:ext cx="2419164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262612" y="2869106"/>
            <a:ext cx="41110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/>
                <a:ea typeface="Calibri"/>
              </a:rPr>
              <a:t>С 1955 по 1988 гг.  </a:t>
            </a:r>
            <a:r>
              <a:rPr lang="ru-RU" sz="2400" dirty="0">
                <a:latin typeface="Times New Roman"/>
                <a:ea typeface="Calibri"/>
              </a:rPr>
              <a:t>она </a:t>
            </a:r>
            <a:endParaRPr lang="ru-RU" sz="2400" dirty="0" smtClean="0">
              <a:latin typeface="Times New Roman"/>
              <a:ea typeface="Calibri"/>
            </a:endParaRPr>
          </a:p>
          <a:p>
            <a:pPr algn="ctr"/>
            <a:r>
              <a:rPr lang="ru-RU" sz="2400" dirty="0" smtClean="0">
                <a:latin typeface="Times New Roman"/>
                <a:ea typeface="Calibri"/>
              </a:rPr>
              <a:t> работала в системе </a:t>
            </a:r>
          </a:p>
          <a:p>
            <a:pPr algn="ctr"/>
            <a:r>
              <a:rPr lang="ru-RU" sz="2400" dirty="0" smtClean="0">
                <a:latin typeface="Times New Roman"/>
                <a:ea typeface="Calibri"/>
              </a:rPr>
              <a:t>Ципиканского продснаба</a:t>
            </a:r>
            <a:endParaRPr lang="ru-RU" sz="2400" dirty="0">
              <a:latin typeface="Times New Roman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0708" y="4069435"/>
            <a:ext cx="3960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FFFFFF"/>
                </a:solidFill>
                <a:latin typeface="Times New Roman"/>
                <a:ea typeface="Calibri"/>
              </a:rPr>
              <a:t>кондитером  и мастером </a:t>
            </a:r>
            <a:r>
              <a:rPr lang="ru-RU" sz="2400" dirty="0">
                <a:solidFill>
                  <a:srgbClr val="FFFFFF"/>
                </a:solidFill>
                <a:latin typeface="Times New Roman"/>
                <a:ea typeface="Calibri"/>
              </a:rPr>
              <a:t>хлебопечения</a:t>
            </a: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66335" y="980728"/>
            <a:ext cx="4035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FFFFFF"/>
                </a:solidFill>
                <a:latin typeface="Times New Roman"/>
                <a:ea typeface="Calibri"/>
              </a:rPr>
              <a:t>В  </a:t>
            </a:r>
            <a:r>
              <a:rPr lang="ru-RU" sz="2400" dirty="0">
                <a:solidFill>
                  <a:srgbClr val="FFFFFF"/>
                </a:solidFill>
                <a:latin typeface="Times New Roman"/>
                <a:ea typeface="Calibri"/>
              </a:rPr>
              <a:t>1954 </a:t>
            </a:r>
            <a:r>
              <a:rPr lang="ru-RU" sz="2400" dirty="0" smtClean="0">
                <a:solidFill>
                  <a:srgbClr val="FFFFFF"/>
                </a:solidFill>
                <a:latin typeface="Times New Roman"/>
                <a:ea typeface="Calibri"/>
              </a:rPr>
              <a:t>году </a:t>
            </a:r>
            <a:endParaRPr lang="ru-RU" sz="2400" dirty="0">
              <a:solidFill>
                <a:srgbClr val="FFFFFF"/>
              </a:solidFill>
              <a:latin typeface="Times New Roman"/>
              <a:ea typeface="Calibri"/>
            </a:endParaRPr>
          </a:p>
          <a:p>
            <a:pPr lvl="0" algn="ctr"/>
            <a:r>
              <a:rPr lang="ru-RU" sz="2400" dirty="0">
                <a:solidFill>
                  <a:srgbClr val="FFFFFF"/>
                </a:solidFill>
                <a:latin typeface="Times New Roman"/>
                <a:ea typeface="Calibri"/>
              </a:rPr>
              <a:t>была определена на драгу мыть золото</a:t>
            </a: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43455" y="188640"/>
            <a:ext cx="40316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  <a:latin typeface="Times New Roman"/>
                <a:ea typeface="Calibri"/>
              </a:rPr>
              <a:t>Трудовая  деятельность</a:t>
            </a:r>
            <a:endParaRPr lang="ru-RU" sz="2800" b="1" dirty="0">
              <a:solidFill>
                <a:srgbClr val="FFFF00"/>
              </a:solidFill>
              <a:latin typeface="Times New Roman"/>
              <a:ea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38768" y="5598531"/>
            <a:ext cx="3558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 34 года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48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9575" y="454025"/>
            <a:ext cx="5784850" cy="594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87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352928" cy="2613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Заключение:</a:t>
            </a:r>
            <a:endParaRPr lang="ru-RU" sz="2400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 Изучение родословной – это настоящее исследование. Изучая историю своего рода, своей семьи, я узнал много нового и  интересного. Я совершил увлекательное путешествие в далёкое прошлое.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005064"/>
            <a:ext cx="828092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Итогом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моего исследовательского проекта стала небольшая книжка, которая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называется  </a:t>
            </a:r>
            <a:r>
              <a:rPr lang="ru-RU" sz="2400" b="1" dirty="0">
                <a:solidFill>
                  <a:srgbClr val="00FF0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400" b="1" i="1" dirty="0">
                <a:solidFill>
                  <a:srgbClr val="00FF00"/>
                </a:solidFill>
                <a:latin typeface="Times New Roman"/>
                <a:ea typeface="Times New Roman"/>
                <a:cs typeface="Times New Roman"/>
              </a:rPr>
              <a:t>Я вами горжусь</a:t>
            </a:r>
            <a:r>
              <a:rPr lang="ru-RU" sz="2400" b="1" dirty="0">
                <a:solidFill>
                  <a:srgbClr val="00FF00"/>
                </a:solidFill>
                <a:latin typeface="Times New Roman"/>
                <a:ea typeface="Times New Roman"/>
                <a:cs typeface="Times New Roman"/>
              </a:rPr>
              <a:t>»</a:t>
            </a:r>
            <a:r>
              <a:rPr lang="ru-RU" sz="2400" dirty="0">
                <a:solidFill>
                  <a:srgbClr val="00FF00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2400" dirty="0" smtClean="0">
              <a:solidFill>
                <a:srgbClr val="00FF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Я горд тем, что эта книжка появится в нашей семье благодаря выполненному мною проекту. 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3926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484784"/>
            <a:ext cx="59766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600" b="1" i="1" dirty="0">
                <a:solidFill>
                  <a:srgbClr val="00FF00"/>
                </a:solidFill>
                <a:latin typeface="Century Schoolbook" panose="02040604050505020304" pitchFamily="18" charset="0"/>
              </a:rPr>
              <a:t>Спасибо </a:t>
            </a:r>
          </a:p>
          <a:p>
            <a:pPr lvl="0" algn="ctr"/>
            <a:r>
              <a:rPr lang="ru-RU" sz="6600" b="1" i="1" dirty="0">
                <a:solidFill>
                  <a:srgbClr val="00FF00"/>
                </a:solidFill>
                <a:latin typeface="Century Schoolbook" panose="02040604050505020304" pitchFamily="18" charset="0"/>
              </a:rPr>
              <a:t>за </a:t>
            </a:r>
          </a:p>
          <a:p>
            <a:pPr lvl="0" algn="ctr"/>
            <a:r>
              <a:rPr lang="ru-RU" sz="6600" b="1" i="1" dirty="0">
                <a:solidFill>
                  <a:srgbClr val="00FF00"/>
                </a:solidFill>
                <a:latin typeface="Century Schoolbook" panose="02040604050505020304" pitchFamily="18" charset="0"/>
              </a:rPr>
              <a:t>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9394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6143" y="1844824"/>
            <a:ext cx="7416824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>
                  <a:noFill/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«История </a:t>
            </a:r>
          </a:p>
          <a:p>
            <a:pPr algn="ctr"/>
            <a:r>
              <a:rPr lang="ru-RU" sz="5400" b="1" i="1" dirty="0" smtClean="0">
                <a:ln w="11430">
                  <a:noFill/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entury Schoolbook" panose="02040604050505020304" pitchFamily="18" charset="0"/>
              </a:rPr>
              <a:t>моей   семьи»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260648"/>
            <a:ext cx="650915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«Маловская средняя общеобразовательная школа»</a:t>
            </a:r>
          </a:p>
          <a:p>
            <a:pPr algn="ctr"/>
            <a:r>
              <a:rPr lang="ru-RU" sz="32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Исследовательский проект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10786" y="4104073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Выполнил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Батуев  Денис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     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ученик 2 класса</a:t>
            </a:r>
            <a:endParaRPr lang="ru-RU" sz="1200" dirty="0" smtClean="0">
              <a:solidFill>
                <a:prstClr val="white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МБОУ «Маловская СОШ»</a:t>
            </a:r>
            <a:endParaRPr lang="ru-RU" sz="1200" dirty="0" smtClean="0">
              <a:solidFill>
                <a:prstClr val="white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5722867"/>
            <a:ext cx="6300192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dirty="0" smtClean="0">
                <a:solidFill>
                  <a:prstClr val="white"/>
                </a:solidFill>
                <a:ea typeface="Times New Roman"/>
                <a:cs typeface="Times New Roman"/>
              </a:rPr>
              <a:t>                   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Научный руководитель: Волкова Ольга Николаевна</a:t>
            </a:r>
            <a:endParaRPr lang="ru-RU" sz="1200" dirty="0" smtClean="0">
              <a:solidFill>
                <a:prstClr val="white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                        учитель первой категории</a:t>
            </a:r>
            <a:endParaRPr lang="ru-RU" sz="1200" dirty="0" smtClean="0">
              <a:solidFill>
                <a:prstClr val="white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18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36712"/>
            <a:ext cx="8496944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Цели</a:t>
            </a:r>
            <a:r>
              <a:rPr lang="ru-RU" sz="2800" dirty="0">
                <a:solidFill>
                  <a:srgbClr val="FF33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моего исследовательского проекта: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-  изучить и составить родословную моей семьи.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Задачи: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-собрать информацию о родных и предках, входящих в генеалогическое древо;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-рассказать о наиболее ярких представителях семьи;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-собрать материал и оформить его в виде небольшой книжки.</a:t>
            </a:r>
            <a:endParaRPr lang="ru-RU" sz="28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30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836712"/>
            <a:ext cx="8640960" cy="482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Объект исследования</a:t>
            </a:r>
            <a:r>
              <a:rPr lang="ru-RU" sz="2400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: 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Объектом моей работы является родословная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Предмет исследования</a:t>
            </a:r>
            <a:r>
              <a:rPr lang="ru-RU" sz="2400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: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Семья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Лю-</a:t>
            </a:r>
            <a:r>
              <a:rPr lang="ru-RU" sz="2400" dirty="0" err="1" smtClean="0">
                <a:latin typeface="Times New Roman"/>
                <a:ea typeface="Calibri"/>
                <a:cs typeface="Times New Roman"/>
              </a:rPr>
              <a:t>Чи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-Чан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latin typeface="Times New Roman"/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4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Методы исследования:</a:t>
            </a:r>
            <a:endParaRPr lang="ru-RU" sz="2400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  <a:buFont typeface="Wingdings"/>
              <a:buChar char="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беседа с родителями, с родственниками;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  <a:buFont typeface="Wingdings"/>
              <a:buChar char="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работа с семейным фотоархивом;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  <a:buFont typeface="Wingdings"/>
              <a:buChar char="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анализ полученной информации;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сделать вывод.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798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ВИКА\Новый рисунок (1).bmp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16015" y="764703"/>
            <a:ext cx="5760640" cy="5921183"/>
          </a:xfrm>
          <a:prstGeom prst="rect">
            <a:avLst/>
          </a:prstGeom>
          <a:noFill/>
          <a:ln w="12700">
            <a:solidFill>
              <a:srgbClr val="002060"/>
            </a:solidFill>
            <a:prstDash val="soli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68812" y="159560"/>
            <a:ext cx="4294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Наше  родословное  древо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40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-10-26 (2)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9357" y="2264109"/>
            <a:ext cx="2605251" cy="3636670"/>
          </a:xfrm>
          <a:prstGeom prst="rect">
            <a:avLst/>
          </a:prstGeom>
          <a:noFill/>
          <a:ln w="12700">
            <a:solidFill>
              <a:srgbClr val="002060"/>
            </a:solidFill>
            <a:prstDash val="solid"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09695" y="817559"/>
            <a:ext cx="51845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</a:rPr>
              <a:t>Лю-Чи-Чан </a:t>
            </a:r>
            <a:r>
              <a:rPr lang="ru-RU" sz="2800" b="1" dirty="0" smtClean="0">
                <a:solidFill>
                  <a:srgbClr val="FFFF00"/>
                </a:solidFill>
                <a:latin typeface="Times New Roman"/>
                <a:ea typeface="Calibri"/>
              </a:rPr>
              <a:t>Александр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</a:rPr>
              <a:t>1902г </a:t>
            </a:r>
          </a:p>
          <a:p>
            <a:pPr algn="ctr"/>
            <a:r>
              <a:rPr lang="ru-RU" sz="2000" dirty="0" smtClean="0">
                <a:latin typeface="Times New Roman"/>
                <a:ea typeface="Calibri"/>
              </a:rPr>
              <a:t>отчества </a:t>
            </a:r>
            <a:r>
              <a:rPr lang="ru-RU" sz="2000" dirty="0">
                <a:latin typeface="Times New Roman"/>
                <a:ea typeface="Calibri"/>
              </a:rPr>
              <a:t>у него не было</a:t>
            </a:r>
            <a:endParaRPr lang="ru-RU" sz="2000" dirty="0"/>
          </a:p>
          <a:p>
            <a:pPr algn="ctr"/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66751" y="260648"/>
            <a:ext cx="28794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 прадедушка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42146" y="6013534"/>
            <a:ext cx="2319674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чистокровный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китаец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47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9006" y="980728"/>
            <a:ext cx="523489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err="1">
                <a:solidFill>
                  <a:srgbClr val="FFFF00"/>
                </a:solidFill>
                <a:latin typeface="Times New Roman"/>
                <a:ea typeface="Calibri"/>
              </a:rPr>
              <a:t>Засухина</a:t>
            </a:r>
            <a:r>
              <a:rPr lang="ru-RU" sz="2800" b="1" dirty="0">
                <a:solidFill>
                  <a:srgbClr val="FFFF00"/>
                </a:solidFill>
                <a:latin typeface="Times New Roman"/>
                <a:ea typeface="Calibri"/>
              </a:rPr>
              <a:t> Евдокия Васильевна </a:t>
            </a:r>
            <a:endParaRPr lang="ru-RU" sz="2800" b="1" dirty="0" smtClean="0">
              <a:solidFill>
                <a:srgbClr val="FFFF00"/>
              </a:solidFill>
              <a:latin typeface="Times New Roman"/>
              <a:ea typeface="Calibri"/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/>
              </a:rPr>
              <a:t>1910г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18245" y="241484"/>
            <a:ext cx="2836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 прабабушка</a:t>
            </a:r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18245" y="2060848"/>
            <a:ext cx="2945053" cy="37186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943252" y="5949280"/>
            <a:ext cx="1295038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русская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2799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-10-26 (6)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0354" y="1844824"/>
            <a:ext cx="2802608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203519" y="260648"/>
            <a:ext cx="28794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 </a:t>
            </a:r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</a:t>
            </a:r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908720"/>
            <a:ext cx="6192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  <a:latin typeface="Times New Roman"/>
                <a:ea typeface="Calibri"/>
              </a:rPr>
              <a:t>Лю-Чи-Чан   Пётр Александрович</a:t>
            </a:r>
            <a:endParaRPr lang="ru-RU" sz="2800" b="1" dirty="0">
              <a:solidFill>
                <a:srgbClr val="FFFF00"/>
              </a:solidFill>
              <a:latin typeface="Times New Roman"/>
              <a:ea typeface="Calibri"/>
            </a:endParaRPr>
          </a:p>
          <a:p>
            <a:pPr lvl="0" algn="ctr"/>
            <a:r>
              <a:rPr lang="ru-RU" sz="2000" b="1" dirty="0" smtClean="0">
                <a:solidFill>
                  <a:srgbClr val="FFFF00"/>
                </a:solidFill>
                <a:latin typeface="Times New Roman"/>
                <a:ea typeface="Calibri"/>
              </a:rPr>
              <a:t>1932г </a:t>
            </a:r>
            <a:endParaRPr lang="ru-RU" sz="2000" b="1" dirty="0">
              <a:solidFill>
                <a:srgbClr val="FFFF00"/>
              </a:solidFill>
              <a:latin typeface="Times New Roman"/>
              <a:ea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40230" y="6093296"/>
            <a:ext cx="25564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 </a:t>
            </a:r>
            <a:r>
              <a:rPr lang="ru-RU" sz="20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45 лет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57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-10-26 (8)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636" y="1945254"/>
            <a:ext cx="6552728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691680" y="404664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/>
                <a:ea typeface="Calibri"/>
              </a:rPr>
              <a:t>С </a:t>
            </a:r>
            <a:r>
              <a:rPr lang="ru-RU" sz="2400" dirty="0">
                <a:latin typeface="Times New Roman"/>
                <a:ea typeface="Calibri"/>
              </a:rPr>
              <a:t>1954 </a:t>
            </a:r>
            <a:r>
              <a:rPr lang="ru-RU" sz="2400" dirty="0" smtClean="0">
                <a:latin typeface="Times New Roman"/>
                <a:ea typeface="Calibri"/>
              </a:rPr>
              <a:t>года  работал </a:t>
            </a:r>
          </a:p>
          <a:p>
            <a:pPr algn="ctr"/>
            <a:r>
              <a:rPr lang="ru-RU" sz="2400" dirty="0" smtClean="0">
                <a:latin typeface="Times New Roman"/>
                <a:ea typeface="Calibri"/>
              </a:rPr>
              <a:t>на Маловском производственном участке</a:t>
            </a:r>
            <a:r>
              <a:rPr lang="ru-RU" dirty="0" smtClean="0">
                <a:latin typeface="Times New Roman"/>
                <a:ea typeface="Calibri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66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128</TotalTime>
  <Words>279</Words>
  <Application>Microsoft Office PowerPoint</Application>
  <PresentationFormat>Экран 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BlackTie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ОН начальные классы</dc:creator>
  <cp:lastModifiedBy>Главный</cp:lastModifiedBy>
  <cp:revision>18</cp:revision>
  <dcterms:created xsi:type="dcterms:W3CDTF">2016-12-09T12:52:15Z</dcterms:created>
  <dcterms:modified xsi:type="dcterms:W3CDTF">2019-11-30T04:31:54Z</dcterms:modified>
</cp:coreProperties>
</file>