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2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0EC2"/>
    <a:srgbClr val="006600"/>
    <a:srgbClr val="008000"/>
    <a:srgbClr val="0609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79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616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353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47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777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404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9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178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521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8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624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759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7049B-003E-4D39-81D4-82E609238A73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94067-64F3-4E99-8A73-A8F5A8A7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8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шаблоны природа\2015-07-22 16-40-59 Скриншот экра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2" y="16008"/>
            <a:ext cx="9144000" cy="691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427712" y="2204864"/>
            <a:ext cx="4320480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60970"/>
                </a:solidFill>
              </a:rPr>
              <a:t>Памятники природы</a:t>
            </a:r>
          </a:p>
          <a:p>
            <a:pPr algn="ctr"/>
            <a:r>
              <a:rPr lang="ru-RU" sz="3200" b="1" dirty="0" err="1" smtClean="0">
                <a:solidFill>
                  <a:srgbClr val="060970"/>
                </a:solidFill>
              </a:rPr>
              <a:t>Баунтовского</a:t>
            </a:r>
            <a:r>
              <a:rPr lang="ru-RU" sz="3200" b="1" dirty="0" smtClean="0">
                <a:solidFill>
                  <a:srgbClr val="060970"/>
                </a:solidFill>
              </a:rPr>
              <a:t> района </a:t>
            </a:r>
            <a:endParaRPr lang="ru-RU" sz="3200" b="1" dirty="0">
              <a:solidFill>
                <a:srgbClr val="06097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332656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Исследовательская работа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42400" y="5504664"/>
            <a:ext cx="29515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Работу выполнила;</a:t>
            </a:r>
          </a:p>
          <a:p>
            <a:r>
              <a:rPr lang="ru-RU" sz="2000" dirty="0" smtClean="0"/>
              <a:t>Ученица 3 класса</a:t>
            </a:r>
          </a:p>
          <a:p>
            <a:r>
              <a:rPr lang="ru-RU" sz="2000" dirty="0" smtClean="0"/>
              <a:t>МБОУ «</a:t>
            </a:r>
            <a:r>
              <a:rPr lang="ru-RU" sz="2000" dirty="0" err="1" smtClean="0"/>
              <a:t>Маловская</a:t>
            </a:r>
            <a:r>
              <a:rPr lang="ru-RU" sz="2000" dirty="0" smtClean="0"/>
              <a:t> СОШ»</a:t>
            </a:r>
          </a:p>
          <a:p>
            <a:r>
              <a:rPr lang="ru-RU" sz="2000" dirty="0" err="1" smtClean="0"/>
              <a:t>Реховская</a:t>
            </a:r>
            <a:r>
              <a:rPr lang="ru-RU" sz="2000" dirty="0" smtClean="0"/>
              <a:t> Валерия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0100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6952" y="116632"/>
            <a:ext cx="2622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«Три брата»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IMG_244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81275"/>
            <a:ext cx="8424936" cy="5834389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6116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16632"/>
            <a:ext cx="4487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«Ласточкино гнездо»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D:\фотки все\Поездки весна 2014\горяч Нат\DSCN271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8"/>
          <a:stretch/>
        </p:blipFill>
        <p:spPr bwMode="auto">
          <a:xfrm>
            <a:off x="467544" y="908720"/>
            <a:ext cx="8280920" cy="5616624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61620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76496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Скалы по дороге Багдарин - Ципикан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25850"/>
            <a:ext cx="4112861" cy="3123230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4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81" y="3140968"/>
            <a:ext cx="4453065" cy="3379311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33786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84672"/>
            <a:ext cx="3875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«</a:t>
            </a:r>
            <a:r>
              <a:rPr lang="ru-RU" sz="3600" b="1" dirty="0" err="1" smtClean="0">
                <a:solidFill>
                  <a:srgbClr val="0070C0"/>
                </a:solidFill>
              </a:rPr>
              <a:t>Долганская</a:t>
            </a:r>
            <a:r>
              <a:rPr lang="ru-RU" sz="3600" b="1" dirty="0" smtClean="0">
                <a:solidFill>
                  <a:srgbClr val="0070C0"/>
                </a:solidFill>
              </a:rPr>
              <a:t> яма»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136904" cy="5472608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19445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228688"/>
            <a:ext cx="26561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Озеро </a:t>
            </a:r>
            <a:r>
              <a:rPr lang="ru-RU" sz="3600" b="1" dirty="0" err="1" smtClean="0">
                <a:solidFill>
                  <a:srgbClr val="0070C0"/>
                </a:solidFill>
              </a:rPr>
              <a:t>Баунт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Озер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8568952" cy="5544616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98797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260648"/>
            <a:ext cx="2571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Гора </a:t>
            </a:r>
            <a:r>
              <a:rPr lang="ru-RU" sz="3600" b="1" dirty="0" err="1" smtClean="0">
                <a:solidFill>
                  <a:srgbClr val="0070C0"/>
                </a:solidFill>
              </a:rPr>
              <a:t>Хаптон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6977"/>
            <a:ext cx="8424936" cy="5762381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40414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188640"/>
            <a:ext cx="3979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Горячие источники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4969"/>
            <a:ext cx="8496944" cy="5690373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76132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шаблоны природа\PrirodaSlide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1412776"/>
            <a:ext cx="5886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Заключение</a:t>
            </a:r>
            <a:r>
              <a:rPr lang="ru-RU" sz="3600" b="1" dirty="0" smtClean="0">
                <a:solidFill>
                  <a:srgbClr val="0070C0"/>
                </a:solidFill>
              </a:rPr>
              <a:t>:</a:t>
            </a:r>
          </a:p>
          <a:p>
            <a:endParaRPr lang="ru-RU" sz="3600" dirty="0">
              <a:solidFill>
                <a:srgbClr val="0070C0"/>
              </a:solidFill>
            </a:endParaRPr>
          </a:p>
          <a:p>
            <a:r>
              <a:rPr lang="ru-RU" sz="3600" b="1" dirty="0">
                <a:solidFill>
                  <a:srgbClr val="006600"/>
                </a:solidFill>
              </a:rPr>
              <a:t>Проведя эту </a:t>
            </a:r>
            <a:r>
              <a:rPr lang="ru-RU" sz="3600" b="1" dirty="0" smtClean="0">
                <a:solidFill>
                  <a:srgbClr val="006600"/>
                </a:solidFill>
              </a:rPr>
              <a:t>работу, </a:t>
            </a:r>
            <a:r>
              <a:rPr lang="ru-RU" sz="3600" b="1" dirty="0">
                <a:solidFill>
                  <a:srgbClr val="006600"/>
                </a:solidFill>
              </a:rPr>
              <a:t>я убедилась, что в природе нашего края действительно </a:t>
            </a:r>
            <a:r>
              <a:rPr lang="ru-RU" sz="3600" b="1" u="sng" dirty="0">
                <a:solidFill>
                  <a:srgbClr val="006600"/>
                </a:solidFill>
              </a:rPr>
              <a:t>очень много необычного и прекрасного</a:t>
            </a:r>
            <a:r>
              <a:rPr lang="ru-RU" sz="3600" b="1" dirty="0">
                <a:solidFill>
                  <a:srgbClr val="0066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493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шаблоны природа\PrirodaSlide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15716" y="373997"/>
            <a:ext cx="6678488" cy="611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 smtClean="0">
                <a:solidFill>
                  <a:srgbClr val="060970"/>
                </a:solidFill>
              </a:rPr>
              <a:t>Теоретическая значимость моей работы</a:t>
            </a:r>
            <a:r>
              <a:rPr lang="ru-RU" sz="3600" b="1" dirty="0" smtClean="0">
                <a:solidFill>
                  <a:srgbClr val="008000"/>
                </a:solidFill>
              </a:rPr>
              <a:t> </a:t>
            </a:r>
            <a:r>
              <a:rPr lang="ru-RU" sz="3200" dirty="0" smtClean="0">
                <a:solidFill>
                  <a:srgbClr val="008000"/>
                </a:solidFill>
              </a:rPr>
              <a:t>заключается в том, что я сама узнала о своем крае много нового и интересного, расскажу об этом своим одноклассникам, это будет способствовать расширению нашего кругозора и улучшению отношения к природе.</a:t>
            </a:r>
            <a:endParaRPr lang="ru-RU" sz="32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7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шаблоны природа\PrirodaSlide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620688"/>
            <a:ext cx="6066420" cy="592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b="1" u="sng" dirty="0">
                <a:solidFill>
                  <a:schemeClr val="accent1">
                    <a:lumMod val="75000"/>
                  </a:schemeClr>
                </a:solidFill>
              </a:rPr>
              <a:t>Практическая значимость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dirty="0">
                <a:solidFill>
                  <a:srgbClr val="006600"/>
                </a:solidFill>
              </a:rPr>
              <a:t>моей работы состоит в том, что  брошюра, в которой я собрала информацию, может быть использована школьниками для повышения образовательного уровня, а учителем для  проведения уроков и кружков.</a:t>
            </a:r>
          </a:p>
        </p:txBody>
      </p:sp>
    </p:spTree>
    <p:extLst>
      <p:ext uri="{BB962C8B-B14F-4D97-AF65-F5344CB8AC3E}">
        <p14:creationId xmlns:p14="http://schemas.microsoft.com/office/powerpoint/2010/main" val="270992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шаблоны природа\PrirodaSlide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1556792"/>
            <a:ext cx="70021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Гипотеза:</a:t>
            </a:r>
          </a:p>
          <a:p>
            <a:endParaRPr lang="ru-RU" sz="3200" b="1" i="1" dirty="0" smtClean="0"/>
          </a:p>
          <a:p>
            <a:r>
              <a:rPr lang="ru-RU" sz="4000" b="1" i="1" dirty="0" smtClean="0">
                <a:solidFill>
                  <a:srgbClr val="006600"/>
                </a:solidFill>
              </a:rPr>
              <a:t>возможно, в природе</a:t>
            </a:r>
          </a:p>
          <a:p>
            <a:r>
              <a:rPr lang="ru-RU" sz="4000" b="1" i="1" dirty="0" smtClean="0">
                <a:solidFill>
                  <a:srgbClr val="006600"/>
                </a:solidFill>
              </a:rPr>
              <a:t> нашего края </a:t>
            </a:r>
          </a:p>
          <a:p>
            <a:r>
              <a:rPr lang="ru-RU" sz="4000" b="1" i="1" dirty="0" smtClean="0">
                <a:solidFill>
                  <a:srgbClr val="006600"/>
                </a:solidFill>
              </a:rPr>
              <a:t>есть  что-то удивительное</a:t>
            </a:r>
            <a:endParaRPr lang="ru-RU" sz="4000" b="1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27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шаблоны природа\PrirodaSlide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620688"/>
            <a:ext cx="6066420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ru-RU" sz="3200" dirty="0">
              <a:solidFill>
                <a:srgbClr val="0066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998036"/>
            <a:ext cx="59584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170EC2"/>
                </a:solidFill>
                <a:latin typeface="Monotype Corsiva" pitchFamily="66" charset="0"/>
              </a:rPr>
              <a:t>«Путешествовать, наблюдать природу, улавливать ее тайны и восторгаться этим счастьем – значит жить»</a:t>
            </a:r>
            <a:r>
              <a:rPr lang="ru-RU" sz="4800" dirty="0">
                <a:solidFill>
                  <a:srgbClr val="170EC2"/>
                </a:solidFill>
                <a:latin typeface="Monotype Corsiva" pitchFamily="66" charset="0"/>
              </a:rPr>
              <a:t> </a:t>
            </a:r>
          </a:p>
          <a:p>
            <a:pPr algn="ctr"/>
            <a:r>
              <a:rPr lang="ru-RU" sz="4800" i="1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                          </a:t>
            </a:r>
            <a:r>
              <a:rPr lang="ru-RU" sz="2800" i="1" dirty="0">
                <a:latin typeface="Monotype Corsiva" pitchFamily="66" charset="0"/>
              </a:rPr>
              <a:t>Ф. </a:t>
            </a:r>
            <a:r>
              <a:rPr lang="ru-RU" sz="2800" i="1" dirty="0" err="1">
                <a:latin typeface="Monotype Corsiva" pitchFamily="66" charset="0"/>
              </a:rPr>
              <a:t>Геблер</a:t>
            </a:r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47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шаблоны природа\PrirodaSlide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1268760"/>
            <a:ext cx="705678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Цель работы:</a:t>
            </a:r>
          </a:p>
          <a:p>
            <a:endParaRPr lang="ru-RU" sz="4000" b="1" i="1" dirty="0" smtClean="0">
              <a:solidFill>
                <a:srgbClr val="008000"/>
              </a:solidFill>
            </a:endParaRPr>
          </a:p>
          <a:p>
            <a:pPr algn="just"/>
            <a:r>
              <a:rPr lang="ru-RU" sz="4400" b="1" i="1" dirty="0" smtClean="0">
                <a:solidFill>
                  <a:srgbClr val="006600"/>
                </a:solidFill>
              </a:rPr>
              <a:t> узнать, какие </a:t>
            </a:r>
          </a:p>
          <a:p>
            <a:pPr algn="just"/>
            <a:r>
              <a:rPr lang="ru-RU" sz="4400" b="1" i="1" dirty="0" smtClean="0">
                <a:solidFill>
                  <a:srgbClr val="006600"/>
                </a:solidFill>
              </a:rPr>
              <a:t>удивительные объекты </a:t>
            </a:r>
          </a:p>
          <a:p>
            <a:pPr algn="just"/>
            <a:r>
              <a:rPr lang="ru-RU" sz="4400" b="1" i="1" dirty="0" smtClean="0">
                <a:solidFill>
                  <a:srgbClr val="006600"/>
                </a:solidFill>
              </a:rPr>
              <a:t>природы есть</a:t>
            </a:r>
          </a:p>
          <a:p>
            <a:pPr algn="just"/>
            <a:r>
              <a:rPr lang="ru-RU" sz="4400" b="1" i="1" dirty="0" smtClean="0">
                <a:solidFill>
                  <a:srgbClr val="006600"/>
                </a:solidFill>
              </a:rPr>
              <a:t>в </a:t>
            </a:r>
            <a:r>
              <a:rPr lang="ru-RU" sz="4400" b="1" i="1" dirty="0" err="1" smtClean="0">
                <a:solidFill>
                  <a:srgbClr val="006600"/>
                </a:solidFill>
              </a:rPr>
              <a:t>Баунтовском</a:t>
            </a:r>
            <a:r>
              <a:rPr lang="ru-RU" sz="4400" b="1" i="1" dirty="0" smtClean="0">
                <a:solidFill>
                  <a:srgbClr val="006600"/>
                </a:solidFill>
              </a:rPr>
              <a:t> районе</a:t>
            </a:r>
            <a:endParaRPr lang="ru-RU" sz="4400" b="1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8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шаблоны природа\PrirodaSlide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766732"/>
            <a:ext cx="705678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Задачи:</a:t>
            </a:r>
          </a:p>
          <a:p>
            <a:endParaRPr lang="ru-RU" sz="4400" b="1" i="1" dirty="0" smtClean="0">
              <a:solidFill>
                <a:srgbClr val="006600"/>
              </a:solidFill>
            </a:endParaRPr>
          </a:p>
          <a:p>
            <a:r>
              <a:rPr lang="ru-RU" sz="3600" b="1" i="1" dirty="0" smtClean="0">
                <a:solidFill>
                  <a:srgbClr val="006600"/>
                </a:solidFill>
              </a:rPr>
              <a:t>•	подобрать и изучить информацию по теме;</a:t>
            </a:r>
          </a:p>
          <a:p>
            <a:r>
              <a:rPr lang="ru-RU" sz="3600" b="1" i="1" dirty="0" smtClean="0">
                <a:solidFill>
                  <a:srgbClr val="006600"/>
                </a:solidFill>
              </a:rPr>
              <a:t>•	выбрать самые интересные факты и объекты;</a:t>
            </a:r>
          </a:p>
          <a:p>
            <a:r>
              <a:rPr lang="ru-RU" sz="3600" b="1" i="1" dirty="0" smtClean="0">
                <a:solidFill>
                  <a:srgbClr val="006600"/>
                </a:solidFill>
              </a:rPr>
              <a:t>•	создать условия для того, чтобы о них узнали мои одноклассники</a:t>
            </a:r>
            <a:endParaRPr lang="ru-RU" sz="3600" b="1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73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шаблоны природа\PrirodaSlide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222311"/>
              </p:ext>
            </p:extLst>
          </p:nvPr>
        </p:nvGraphicFramePr>
        <p:xfrm>
          <a:off x="2160190" y="1628800"/>
          <a:ext cx="6551811" cy="4723697"/>
        </p:xfrm>
        <a:graphic>
          <a:graphicData uri="http://schemas.openxmlformats.org/drawingml/2006/table">
            <a:tbl>
              <a:tblPr firstRow="1" firstCol="1" bandRow="1"/>
              <a:tblGrid>
                <a:gridCol w="3951729"/>
                <a:gridCol w="2600082"/>
              </a:tblGrid>
              <a:tr h="3818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работы</a:t>
                      </a:r>
                      <a:endParaRPr lang="ru-RU" sz="20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20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27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Подготовительный этап: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0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рабочей группы;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0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Подборка литературы.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Реховская Валерия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Семья Валерии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Попова Т.С.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Основной этап: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Изучение литературы;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Выбор необходимой информации;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Наблюдения в природе;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Изготовление презентации.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Реховская Валерия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Семья Валерии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Попова Т.С.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6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Заключительный этап: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000" kern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Выступление в классе и НПК</a:t>
                      </a:r>
                      <a:endParaRPr lang="ru-RU" sz="20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Реховская</a:t>
                      </a:r>
                      <a:r>
                        <a:rPr lang="ru-RU" sz="20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Валерия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052638" y="2407464"/>
            <a:ext cx="23596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766732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8000"/>
                </a:solidFill>
              </a:rPr>
              <a:t>План работы</a:t>
            </a:r>
            <a:endParaRPr lang="ru-RU" sz="3600" b="1" i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77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шаблоны природа\PrirodaSlide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766732"/>
            <a:ext cx="70567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Методы:</a:t>
            </a:r>
          </a:p>
          <a:p>
            <a:endParaRPr lang="ru-RU" sz="3600" b="1" i="1" dirty="0" smtClean="0">
              <a:solidFill>
                <a:srgbClr val="006600"/>
              </a:solidFill>
            </a:endParaRPr>
          </a:p>
          <a:p>
            <a:r>
              <a:rPr lang="ru-RU" sz="3600" b="1" i="1" dirty="0" smtClean="0">
                <a:solidFill>
                  <a:srgbClr val="006600"/>
                </a:solidFill>
              </a:rPr>
              <a:t>•	</a:t>
            </a:r>
            <a:r>
              <a:rPr lang="ru-RU" sz="4000" b="1" i="1" dirty="0" smtClean="0">
                <a:solidFill>
                  <a:srgbClr val="006600"/>
                </a:solidFill>
              </a:rPr>
              <a:t>беседы;</a:t>
            </a:r>
          </a:p>
          <a:p>
            <a:r>
              <a:rPr lang="ru-RU" sz="4000" b="1" i="1" dirty="0" smtClean="0">
                <a:solidFill>
                  <a:srgbClr val="006600"/>
                </a:solidFill>
              </a:rPr>
              <a:t>•	наблюдения;</a:t>
            </a:r>
          </a:p>
          <a:p>
            <a:r>
              <a:rPr lang="ru-RU" sz="4000" b="1" i="1" dirty="0" smtClean="0">
                <a:solidFill>
                  <a:srgbClr val="006600"/>
                </a:solidFill>
              </a:rPr>
              <a:t>•	анализ материала газет, книг, Интернет.</a:t>
            </a:r>
            <a:endParaRPr lang="ru-RU" sz="4000" b="1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99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568952" cy="5688631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2843808" y="21760"/>
            <a:ext cx="25940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Белая гора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5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G_189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96526"/>
            <a:ext cx="8712968" cy="5700826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1259632" y="188640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«Колокольня»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14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116632"/>
            <a:ext cx="14318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«Лев»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2963"/>
            <a:ext cx="8568952" cy="5906397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08147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234</Words>
  <Application>Microsoft Office PowerPoint</Application>
  <PresentationFormat>Экран (4:3)</PresentationFormat>
  <Paragraphs>69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8</cp:revision>
  <dcterms:created xsi:type="dcterms:W3CDTF">2016-11-30T15:21:10Z</dcterms:created>
  <dcterms:modified xsi:type="dcterms:W3CDTF">2016-12-03T16:36:04Z</dcterms:modified>
</cp:coreProperties>
</file>