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73" r:id="rId9"/>
    <p:sldId id="263" r:id="rId10"/>
    <p:sldId id="264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7EB-0CC5-4212-9783-DCC248503A2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404" y="1122267"/>
            <a:ext cx="11135639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Обновлённые ФГОС или ФГОС третьего поколения, которые будут действовать с 1 сентября 2022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35525-A3CA-49A1-A30A-C3AACBB20BB9}"/>
              </a:ext>
            </a:extLst>
          </p:cNvPr>
          <p:cNvSpPr txBox="1"/>
          <p:nvPr/>
        </p:nvSpPr>
        <p:spPr>
          <a:xfrm>
            <a:off x="2423604" y="420905"/>
            <a:ext cx="678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333680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96" y="353364"/>
            <a:ext cx="10697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наполнены требованиями так называемого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свойства: многое нужно просто заучить наизусть. Справедливости ради отмечу: раньше таких моментов было еще больше. Так, ребенок должен был в год выучить чуть ли не сорок стихотворений. Теперь это вполне «подъемная» цифра — 3-4 стихотворения. Вместе с тем, если мы, например, откроем требования по химии, то прочтем: на базовом уровне ученику нужно знать в том числе теорию электролитической диссоциации. Согласитесь, мало кто из нас после школы вспомнит, что это и как применять. Подобных требований достаточно много. Чуть меньше в математике — там упор сделан на решение задач,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— в истории: например, нужно знать основные даты,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события и этапы истории России и мира с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 до 1914 года.</a:t>
            </a:r>
          </a:p>
        </p:txBody>
      </p:sp>
    </p:spTree>
    <p:extLst>
      <p:ext uri="{BB962C8B-B14F-4D97-AF65-F5344CB8AC3E}">
        <p14:creationId xmlns:p14="http://schemas.microsoft.com/office/powerpoint/2010/main" val="288557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834" y="271950"/>
            <a:ext cx="109752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</a:p>
          <a:p>
            <a:pPr marL="342900" indent="-342900">
              <a:buAutoNum type="arabicParenR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сочетание разных форм получения образования.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Образование может быть получено в школе, а также в форме семейного образования и даже самообразования (последнее — только для старшеклассников).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Индивидуальный учебный план ребенка формируется с учетом требований школьных стандартов (ФГОС).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7951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9303" y="369604"/>
            <a:ext cx="11532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Учебный год начинается 1 сентября и заканчивается в соответствии с учебным планом.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Продолжительность каникул — не менее 7 календарных дней. Сроки их начала и окончания школа устанавливает сама.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10) В первом классе нет оценок и домашних заданий.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Итоговая аттестация — обязательна для всех: и тех, кто учился в школе, и тех, кто учился в форме семейного образования.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Те, кто итоговую аттестацию не сдал или получил «двойку» после всех пересдач,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 диплом об окончании школы, а справку.</a:t>
            </a:r>
          </a:p>
        </p:txBody>
      </p:sp>
    </p:spTree>
    <p:extLst>
      <p:ext uri="{BB962C8B-B14F-4D97-AF65-F5344CB8AC3E}">
        <p14:creationId xmlns:p14="http://schemas.microsoft.com/office/powerpoint/2010/main" val="342035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0AD37-8920-4E61-8010-C426F25586E4}"/>
              </a:ext>
            </a:extLst>
          </p:cNvPr>
          <p:cNvSpPr txBox="1"/>
          <p:nvPr/>
        </p:nvSpPr>
        <p:spPr>
          <a:xfrm>
            <a:off x="639192" y="577049"/>
            <a:ext cx="109195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изменится в МБОУ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с внедрением новых ФГОС?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Если, вы внимательно прочли информацию выше, то понимаете, что в нашей школе нет условий для проведения немецкого языка. Следовательно, немецкий язык в  5 классе можно не проводить, но только по заявлению родителей. Также школа имеет право убрать родной язык и родную литературу в 5-ом классе, а эти часы использовать в направлении усиления других наиболее важных предметов. Третье: на «финансовую грамотность», который вводится со следующего года в обязательном порядке, необходимо изыскать 1 ч. в 5 классе. Освобождённые часы можно использовать на данный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280662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2046" y="578628"/>
            <a:ext cx="11327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1 сентября 2022 года начинается реализация обновлённого ФГОС в каждой школе, а ребята, которые будут приняты на обучение в первые и пятые классы в 2022 году будут учиться уже по новым ФГОС в обязательном порядке. Для других учащихся школа и родители, выбирают самостоятельно, по каким ФГОС вести обучение в 2022-2023 учебном году.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4A0BE-35DC-4576-89BB-6619F71B69B1}"/>
              </a:ext>
            </a:extLst>
          </p:cNvPr>
          <p:cNvSpPr txBox="1"/>
          <p:nvPr/>
        </p:nvSpPr>
        <p:spPr>
          <a:xfrm>
            <a:off x="432046" y="3349130"/>
            <a:ext cx="6528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Нормативные документы: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риказы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 31.05.2021 </a:t>
            </a:r>
            <a:r>
              <a:rPr lang="ru-RU" sz="1800" u="sng" dirty="0">
                <a:solidFill>
                  <a:srgbClr val="008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 286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u="sng" dirty="0">
                <a:solidFill>
                  <a:srgbClr val="008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287</a:t>
            </a:r>
            <a:r>
              <a:rPr lang="ru-RU" u="sng" dirty="0">
                <a:solidFill>
                  <a:srgbClr val="008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800" u="sng" dirty="0">
                <a:solidFill>
                  <a:srgbClr val="008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dirty="0"/>
              <a:t>Федеральный закон от 29.12.2012 N 273-ФЗ (ред. от 02.07.2021) "Об образовании в Российской Федерации" с изм. и доп., вступ. в силу с 01.09.2021;</a:t>
            </a:r>
            <a:endParaRPr lang="ru-RU" sz="1800" u="sng" dirty="0">
              <a:solidFill>
                <a:srgbClr val="008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/>
              <a:t>3) Федеральный государственный образовательный стандарт начального общего образования утв. приказом Министерства просвещения РФ от 31 мая 2021 г. N 286 Прием на обучение прекращается 1 сентября 2022 г. ФГОС НОО ВВОДИТСЯ С 1 СЕНТЯБРЯ 2022 года С ПЕРВОГО КЛАССА! ФГОС ООО – с 5 КЛАССА.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6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481" y="3001347"/>
            <a:ext cx="8062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ФГОС содержат общие, размытые формулировки. Главным отличием обновленных стандартов станет следующее: в документе будут максимально точно сформулированы требования к предметам всей школьной программы, конкретизировано то, чем овладеет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и что освоит. Также упор сделан на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знаний на практике.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81" y="320065"/>
            <a:ext cx="109936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— все очень подробно: какой минимум знаний и умений должен освоить ученик. Упор сделан на то, как ребенок может применять знания на практике. В документах отмечается,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единство образовательного пространства России, вариативность содержания образовательных программ, благоприятные условия воспитания и обучения, формирование у обучающихся культуры пользования информационно-коммуникационными технологиями и пр.</a:t>
            </a:r>
          </a:p>
        </p:txBody>
      </p:sp>
    </p:spTree>
    <p:extLst>
      <p:ext uri="{BB962C8B-B14F-4D97-AF65-F5344CB8AC3E}">
        <p14:creationId xmlns:p14="http://schemas.microsoft.com/office/powerpoint/2010/main" val="12213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852" y="427093"/>
            <a:ext cx="10304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позитивных моментов: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прозрачность системы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что все мы бьемся уже долгое время.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родитель сможет ознакомиться с документом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понимать, чему именно учат в школе их ребенка, а значит, повышается вероятность включения в процесс образования родителей.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повысится за счет единства содержания.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также детализированы и конкретизированы в обновленном документе, будет направлено на реализацию программы воспитания.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система требований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тому, как должна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образовательная программа,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создать равные возможности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ребята получили качественное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</a:t>
            </a:r>
          </a:p>
        </p:txBody>
      </p:sp>
    </p:spTree>
    <p:extLst>
      <p:ext uri="{BB962C8B-B14F-4D97-AF65-F5344CB8AC3E}">
        <p14:creationId xmlns:p14="http://schemas.microsoft.com/office/powerpoint/2010/main" val="32099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о воспитании?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включено в обновленные ФГОС, необходимо работать над формированием российской гражданской идентичности. Что это значит? Когда девятиклассник завершает уровень образования, он должен быть готов выполнять свои гражданские обязанности, иметь системные знания о месте РФ в мире, ее исторической роли, территориальной целостности.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Отдаленный результат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определенно можно отнести к системе образования. В 2022 году ребята начнут обучение по обновленным ФГОС, но каков будет результат, мы увидим только спустя несколько лет.</a:t>
            </a:r>
          </a:p>
        </p:txBody>
      </p:sp>
    </p:spTree>
    <p:extLst>
      <p:ext uri="{BB962C8B-B14F-4D97-AF65-F5344CB8AC3E}">
        <p14:creationId xmlns:p14="http://schemas.microsoft.com/office/powerpoint/2010/main" val="187909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75" y="2011138"/>
            <a:ext cx="5901197" cy="3932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092" y="325676"/>
            <a:ext cx="102909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новой версии ФГОС — весь учебный процесс описан очень подробно: какой минимум знаний и умений должен освоить ученик. Упор сделан на то, как ребенок может применять знания на практике. По каждому учебному предмету даны четкие требования к образовательным результатам.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20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109997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иностранный язык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организации необходимых условий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эта норма станет правилом с 1 сентября 2022 года. Но что делать тем ребятам, которые пойдут в 5-й класс уже этой осенью?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 на обучение в первые и пятые классы по образовательным программам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начальной и основной школы, разработанным на основе обновленных стандартов,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осуществляться школами с 1 сентября 2022 года. Но изменение программ,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уже ведется обучение, возможно только при согласии родителей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обучающихся», — пояснили в министерстве просвещения.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98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10999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 и родная литература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новых образовательных стандартах для основной школы написано: «Можно организовать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организации необходимых условий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эта норма станет правилом с 1 сентября 2022 года.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602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359" y="474345"/>
            <a:ext cx="10897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младших классов школьники теперь начнут изучать финансовую грамотность. Как пояснили в министерстве просвещения, о введении нового предмета речь не идет и это не приведет к повышению нагрузки на ребят. Изучать финансовую грамотность школьники будут в рамках предметов «Окружающий мир», «Математика», «Обществознание», «Информатика», «География» и некоторых других. «Школьные программы должны давать максимально актуальные знания, которые бы учащиеся могли применять в реальной жизни, — подчеркнули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Поэтому новые стандарты позволяют обновить содержание программ и в части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направлений, и в части предметов научно-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цикла, расширить знания школьников о здоровом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жизни, экологии, задействовать интерактивные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формирующие патриотическое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54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247</TotalTime>
  <Words>1478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Обновлённые ФГОС или ФГОС третьего поколения, которые будут действовать с 1 сентября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Киселёва</cp:lastModifiedBy>
  <cp:revision>10</cp:revision>
  <dcterms:created xsi:type="dcterms:W3CDTF">2021-08-23T07:29:59Z</dcterms:created>
  <dcterms:modified xsi:type="dcterms:W3CDTF">2022-04-11T07:39:21Z</dcterms:modified>
</cp:coreProperties>
</file>