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59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65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4EC36D-7ABB-4FA0-A6E7-F6B721FC043F}" type="doc">
      <dgm:prSet loTypeId="urn:microsoft.com/office/officeart/2005/8/layout/radial5" loCatId="relationship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C049524-4A5A-4BFC-8687-EF7A111493BC}">
      <dgm:prSet phldrT="[Текст]" custT="1"/>
      <dgm:spPr/>
      <dgm:t>
        <a:bodyPr/>
        <a:lstStyle/>
        <a:p>
          <a:r>
            <a:rPr lang="ru-RU" sz="1400" b="1" dirty="0" err="1" smtClean="0"/>
            <a:t>Внеуроч</a:t>
          </a:r>
          <a:endParaRPr lang="ru-RU" sz="1400" b="1" dirty="0" smtClean="0"/>
        </a:p>
        <a:p>
          <a:r>
            <a:rPr lang="ru-RU" sz="1400" b="1" dirty="0" err="1" smtClean="0"/>
            <a:t>ная</a:t>
          </a:r>
          <a:endParaRPr lang="ru-RU" sz="1400" b="1" dirty="0" smtClean="0"/>
        </a:p>
        <a:p>
          <a:r>
            <a:rPr lang="ru-RU" sz="1400" b="1" dirty="0" smtClean="0"/>
            <a:t>работа</a:t>
          </a:r>
          <a:endParaRPr lang="ru-RU" sz="1400" b="1" dirty="0"/>
        </a:p>
      </dgm:t>
    </dgm:pt>
    <dgm:pt modelId="{3F12A7EB-1401-4C86-AFE4-6DF155C63AE0}" type="parTrans" cxnId="{B4C0F280-218A-4D1E-A34C-00BBA13B830E}">
      <dgm:prSet/>
      <dgm:spPr/>
      <dgm:t>
        <a:bodyPr/>
        <a:lstStyle/>
        <a:p>
          <a:endParaRPr lang="ru-RU"/>
        </a:p>
      </dgm:t>
    </dgm:pt>
    <dgm:pt modelId="{DC7FCB78-B9C7-49C8-AB44-1B07C22807D8}" type="sibTrans" cxnId="{B4C0F280-218A-4D1E-A34C-00BBA13B830E}">
      <dgm:prSet/>
      <dgm:spPr/>
      <dgm:t>
        <a:bodyPr/>
        <a:lstStyle/>
        <a:p>
          <a:endParaRPr lang="ru-RU"/>
        </a:p>
      </dgm:t>
    </dgm:pt>
    <dgm:pt modelId="{CD7D23E1-F8AF-45F5-95D2-444428B05974}">
      <dgm:prSet phldrT="[Текст]" custT="1"/>
      <dgm:spPr/>
      <dgm:t>
        <a:bodyPr/>
        <a:lstStyle/>
        <a:p>
          <a:r>
            <a:rPr lang="ru-RU" sz="1400" b="1" dirty="0" smtClean="0"/>
            <a:t>Кружки </a:t>
          </a:r>
          <a:endParaRPr lang="ru-RU" sz="1400" b="1" dirty="0"/>
        </a:p>
      </dgm:t>
    </dgm:pt>
    <dgm:pt modelId="{32DFF0BB-2A74-451E-8796-27BAFDC55BDA}" type="parTrans" cxnId="{E34B6007-3C3D-4987-A986-5FE3029EA255}">
      <dgm:prSet/>
      <dgm:spPr/>
      <dgm:t>
        <a:bodyPr/>
        <a:lstStyle/>
        <a:p>
          <a:endParaRPr lang="ru-RU"/>
        </a:p>
      </dgm:t>
    </dgm:pt>
    <dgm:pt modelId="{20D9B9C5-4173-4B82-AFEE-89E782FAF702}" type="sibTrans" cxnId="{E34B6007-3C3D-4987-A986-5FE3029EA255}">
      <dgm:prSet/>
      <dgm:spPr/>
      <dgm:t>
        <a:bodyPr/>
        <a:lstStyle/>
        <a:p>
          <a:endParaRPr lang="ru-RU"/>
        </a:p>
      </dgm:t>
    </dgm:pt>
    <dgm:pt modelId="{45FB0BEA-F025-41D0-B823-8EE105D62720}">
      <dgm:prSet phldrT="[Текст]" custT="1"/>
      <dgm:spPr/>
      <dgm:t>
        <a:bodyPr/>
        <a:lstStyle/>
        <a:p>
          <a:r>
            <a:rPr lang="ru-RU" sz="1400" b="1" dirty="0" smtClean="0"/>
            <a:t>Игры </a:t>
          </a:r>
          <a:endParaRPr lang="ru-RU" sz="1400" b="1" dirty="0"/>
        </a:p>
      </dgm:t>
    </dgm:pt>
    <dgm:pt modelId="{5DE85D09-82A0-4A6D-BEB3-D7050543F0FC}" type="parTrans" cxnId="{055C4F70-41DF-46AB-901B-2CB7F5F84ED7}">
      <dgm:prSet/>
      <dgm:spPr/>
      <dgm:t>
        <a:bodyPr/>
        <a:lstStyle/>
        <a:p>
          <a:endParaRPr lang="ru-RU"/>
        </a:p>
      </dgm:t>
    </dgm:pt>
    <dgm:pt modelId="{10927611-58A8-4966-B1D0-02EFC657071D}" type="sibTrans" cxnId="{055C4F70-41DF-46AB-901B-2CB7F5F84ED7}">
      <dgm:prSet/>
      <dgm:spPr/>
      <dgm:t>
        <a:bodyPr/>
        <a:lstStyle/>
        <a:p>
          <a:endParaRPr lang="ru-RU"/>
        </a:p>
      </dgm:t>
    </dgm:pt>
    <dgm:pt modelId="{C8B4DC0D-AD15-47D1-86BF-9E4BD41CD3E2}">
      <dgm:prSet phldrT="[Текст]" custT="1"/>
      <dgm:spPr/>
      <dgm:t>
        <a:bodyPr/>
        <a:lstStyle/>
        <a:p>
          <a:r>
            <a:rPr lang="ru-RU" sz="1400" b="1" dirty="0" smtClean="0"/>
            <a:t>Библиотечный час</a:t>
          </a:r>
          <a:endParaRPr lang="ru-RU" sz="1400" b="1" dirty="0"/>
        </a:p>
      </dgm:t>
    </dgm:pt>
    <dgm:pt modelId="{05F67A99-BEA8-41D1-B610-0B1FA72269B8}" type="parTrans" cxnId="{1455D96A-593E-416A-BB48-278296BC5F53}">
      <dgm:prSet/>
      <dgm:spPr/>
      <dgm:t>
        <a:bodyPr/>
        <a:lstStyle/>
        <a:p>
          <a:endParaRPr lang="ru-RU"/>
        </a:p>
      </dgm:t>
    </dgm:pt>
    <dgm:pt modelId="{57D072A7-0056-4D6C-BB15-8B6921A531DD}" type="sibTrans" cxnId="{1455D96A-593E-416A-BB48-278296BC5F53}">
      <dgm:prSet/>
      <dgm:spPr/>
      <dgm:t>
        <a:bodyPr/>
        <a:lstStyle/>
        <a:p>
          <a:endParaRPr lang="ru-RU"/>
        </a:p>
      </dgm:t>
    </dgm:pt>
    <dgm:pt modelId="{5186C624-3D59-43BA-B42D-8181B7BFE6B3}">
      <dgm:prSet phldrT="[Текст]" custT="1"/>
      <dgm:spPr/>
      <dgm:t>
        <a:bodyPr/>
        <a:lstStyle/>
        <a:p>
          <a:r>
            <a:rPr lang="ru-RU" sz="1400" b="1" dirty="0" smtClean="0"/>
            <a:t>Творческая</a:t>
          </a:r>
        </a:p>
        <a:p>
          <a:r>
            <a:rPr lang="ru-RU" sz="1400" b="1" dirty="0" smtClean="0"/>
            <a:t>Мастерская</a:t>
          </a:r>
          <a:endParaRPr lang="ru-RU" sz="1400" b="1" dirty="0"/>
        </a:p>
      </dgm:t>
    </dgm:pt>
    <dgm:pt modelId="{AA36BC41-1624-4A18-BF22-787BE23E5237}" type="parTrans" cxnId="{5263A112-DABD-406D-82EA-1EDFD3B27CE0}">
      <dgm:prSet/>
      <dgm:spPr/>
      <dgm:t>
        <a:bodyPr/>
        <a:lstStyle/>
        <a:p>
          <a:endParaRPr lang="ru-RU"/>
        </a:p>
      </dgm:t>
    </dgm:pt>
    <dgm:pt modelId="{E34DB082-3614-4C5B-8500-60AAC8F8EFD9}" type="sibTrans" cxnId="{5263A112-DABD-406D-82EA-1EDFD3B27CE0}">
      <dgm:prSet/>
      <dgm:spPr/>
      <dgm:t>
        <a:bodyPr/>
        <a:lstStyle/>
        <a:p>
          <a:endParaRPr lang="ru-RU"/>
        </a:p>
      </dgm:t>
    </dgm:pt>
    <dgm:pt modelId="{5B97ACFB-4463-445E-AA71-3E2FF3FC5A56}">
      <dgm:prSet phldrT="[Текст]" custT="1"/>
      <dgm:spPr/>
      <dgm:t>
        <a:bodyPr/>
        <a:lstStyle/>
        <a:p>
          <a:pPr algn="ctr"/>
          <a:r>
            <a:rPr lang="ru-RU" sz="1400" b="1" dirty="0" smtClean="0"/>
            <a:t>Познавательный час </a:t>
          </a:r>
          <a:endParaRPr lang="ru-RU" sz="1400" b="1" dirty="0"/>
        </a:p>
      </dgm:t>
    </dgm:pt>
    <dgm:pt modelId="{32287279-77B8-4979-A393-CED4C3CA6F8B}" type="parTrans" cxnId="{B74B5599-1940-4FB1-AC01-7698CFBA46DF}">
      <dgm:prSet/>
      <dgm:spPr/>
      <dgm:t>
        <a:bodyPr/>
        <a:lstStyle/>
        <a:p>
          <a:endParaRPr lang="ru-RU"/>
        </a:p>
      </dgm:t>
    </dgm:pt>
    <dgm:pt modelId="{315F15D9-83A2-4703-B789-F7C3150F8499}" type="sibTrans" cxnId="{B74B5599-1940-4FB1-AC01-7698CFBA46DF}">
      <dgm:prSet/>
      <dgm:spPr/>
      <dgm:t>
        <a:bodyPr/>
        <a:lstStyle/>
        <a:p>
          <a:endParaRPr lang="ru-RU"/>
        </a:p>
      </dgm:t>
    </dgm:pt>
    <dgm:pt modelId="{03179E8A-F801-4338-9E68-400CB2BE8549}">
      <dgm:prSet phldrT="[Текст]" custT="1"/>
      <dgm:spPr/>
      <dgm:t>
        <a:bodyPr/>
        <a:lstStyle/>
        <a:p>
          <a:r>
            <a:rPr lang="ru-RU" sz="1400" b="1" dirty="0" err="1" smtClean="0"/>
            <a:t>Консульта</a:t>
          </a:r>
          <a:endParaRPr lang="ru-RU" sz="1400" b="1" dirty="0" smtClean="0"/>
        </a:p>
        <a:p>
          <a:r>
            <a:rPr lang="ru-RU" sz="1400" b="1" dirty="0" err="1" smtClean="0"/>
            <a:t>ционный</a:t>
          </a:r>
          <a:r>
            <a:rPr lang="ru-RU" sz="1400" b="1" dirty="0" smtClean="0"/>
            <a:t> час</a:t>
          </a:r>
          <a:endParaRPr lang="ru-RU" sz="1400" b="1" dirty="0"/>
        </a:p>
      </dgm:t>
    </dgm:pt>
    <dgm:pt modelId="{27F753AB-52D8-42A8-96F3-033DAD42DAE9}" type="parTrans" cxnId="{51B0F3F9-E9FA-441A-99A3-C5334BB5C207}">
      <dgm:prSet/>
      <dgm:spPr/>
      <dgm:t>
        <a:bodyPr/>
        <a:lstStyle/>
        <a:p>
          <a:endParaRPr lang="ru-RU"/>
        </a:p>
      </dgm:t>
    </dgm:pt>
    <dgm:pt modelId="{08B9C5F0-1DF7-40AC-AC39-5148A937295A}" type="sibTrans" cxnId="{51B0F3F9-E9FA-441A-99A3-C5334BB5C207}">
      <dgm:prSet/>
      <dgm:spPr/>
      <dgm:t>
        <a:bodyPr/>
        <a:lstStyle/>
        <a:p>
          <a:endParaRPr lang="ru-RU"/>
        </a:p>
      </dgm:t>
    </dgm:pt>
    <dgm:pt modelId="{DB6A4D98-9C48-40A1-BCB7-778C4925970F}">
      <dgm:prSet phldrT="[Текст]" custT="1"/>
      <dgm:spPr/>
      <dgm:t>
        <a:bodyPr/>
        <a:lstStyle/>
        <a:p>
          <a:pPr algn="l"/>
          <a:r>
            <a:rPr lang="ru-RU" sz="1400" b="1" dirty="0" smtClean="0"/>
            <a:t>Праздники </a:t>
          </a:r>
          <a:endParaRPr lang="ru-RU" sz="1400" b="1" dirty="0"/>
        </a:p>
      </dgm:t>
    </dgm:pt>
    <dgm:pt modelId="{AE2E36C3-F114-4549-90BB-E6A912FB3D7D}" type="parTrans" cxnId="{6B937A86-2A71-4D3A-B83B-0B83D3BCD0BA}">
      <dgm:prSet/>
      <dgm:spPr/>
      <dgm:t>
        <a:bodyPr/>
        <a:lstStyle/>
        <a:p>
          <a:endParaRPr lang="ru-RU"/>
        </a:p>
      </dgm:t>
    </dgm:pt>
    <dgm:pt modelId="{B40C3307-2D44-4B85-830A-38FBDD0DC9BF}" type="sibTrans" cxnId="{6B937A86-2A71-4D3A-B83B-0B83D3BCD0BA}">
      <dgm:prSet/>
      <dgm:spPr/>
      <dgm:t>
        <a:bodyPr/>
        <a:lstStyle/>
        <a:p>
          <a:endParaRPr lang="ru-RU"/>
        </a:p>
      </dgm:t>
    </dgm:pt>
    <dgm:pt modelId="{26D3BE9E-C148-415A-8421-FC59E7AB1F81}" type="pres">
      <dgm:prSet presAssocID="{654EC36D-7ABB-4FA0-A6E7-F6B721FC043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FD7F79-20D7-4BA4-A21C-E695BAED2D14}" type="pres">
      <dgm:prSet presAssocID="{BC049524-4A5A-4BFC-8687-EF7A111493BC}" presName="centerShape" presStyleLbl="node0" presStyleIdx="0" presStyleCnt="1"/>
      <dgm:spPr/>
      <dgm:t>
        <a:bodyPr/>
        <a:lstStyle/>
        <a:p>
          <a:endParaRPr lang="ru-RU"/>
        </a:p>
      </dgm:t>
    </dgm:pt>
    <dgm:pt modelId="{7B87778D-069D-4FF9-AAB8-56C242F29FD1}" type="pres">
      <dgm:prSet presAssocID="{32DFF0BB-2A74-451E-8796-27BAFDC55BDA}" presName="parTrans" presStyleLbl="sibTrans2D1" presStyleIdx="0" presStyleCnt="7"/>
      <dgm:spPr/>
      <dgm:t>
        <a:bodyPr/>
        <a:lstStyle/>
        <a:p>
          <a:endParaRPr lang="ru-RU"/>
        </a:p>
      </dgm:t>
    </dgm:pt>
    <dgm:pt modelId="{640B3760-FB9D-4DE6-8170-242CD9204EB9}" type="pres">
      <dgm:prSet presAssocID="{32DFF0BB-2A74-451E-8796-27BAFDC55BDA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2EDA48FD-4173-433D-9983-044FA91FEBE6}" type="pres">
      <dgm:prSet presAssocID="{CD7D23E1-F8AF-45F5-95D2-444428B05974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294B17-778A-4A0E-A979-23AC657D5C3F}" type="pres">
      <dgm:prSet presAssocID="{5DE85D09-82A0-4A6D-BEB3-D7050543F0FC}" presName="parTrans" presStyleLbl="sibTrans2D1" presStyleIdx="1" presStyleCnt="7"/>
      <dgm:spPr/>
      <dgm:t>
        <a:bodyPr/>
        <a:lstStyle/>
        <a:p>
          <a:endParaRPr lang="ru-RU"/>
        </a:p>
      </dgm:t>
    </dgm:pt>
    <dgm:pt modelId="{A7A4C1AF-FEE7-4C2A-968F-8F9995402D41}" type="pres">
      <dgm:prSet presAssocID="{5DE85D09-82A0-4A6D-BEB3-D7050543F0FC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66A8075D-2291-4AB6-886E-61562DBAAF82}" type="pres">
      <dgm:prSet presAssocID="{45FB0BEA-F025-41D0-B823-8EE105D62720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94F9B1-A580-4165-B3C2-01B683117070}" type="pres">
      <dgm:prSet presAssocID="{05F67A99-BEA8-41D1-B610-0B1FA72269B8}" presName="parTrans" presStyleLbl="sibTrans2D1" presStyleIdx="2" presStyleCnt="7"/>
      <dgm:spPr/>
      <dgm:t>
        <a:bodyPr/>
        <a:lstStyle/>
        <a:p>
          <a:endParaRPr lang="ru-RU"/>
        </a:p>
      </dgm:t>
    </dgm:pt>
    <dgm:pt modelId="{61E7FE3D-81A5-49DC-BD8E-DA4E94D4B030}" type="pres">
      <dgm:prSet presAssocID="{05F67A99-BEA8-41D1-B610-0B1FA72269B8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8AE24417-1CBB-49A5-B40A-4B49DC96F4F3}" type="pres">
      <dgm:prSet presAssocID="{C8B4DC0D-AD15-47D1-86BF-9E4BD41CD3E2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7496E3-C745-4F1C-946D-E1D1AF05D070}" type="pres">
      <dgm:prSet presAssocID="{AA36BC41-1624-4A18-BF22-787BE23E5237}" presName="parTrans" presStyleLbl="sibTrans2D1" presStyleIdx="3" presStyleCnt="7"/>
      <dgm:spPr/>
      <dgm:t>
        <a:bodyPr/>
        <a:lstStyle/>
        <a:p>
          <a:endParaRPr lang="ru-RU"/>
        </a:p>
      </dgm:t>
    </dgm:pt>
    <dgm:pt modelId="{46197BD0-1635-44F8-987F-3F8FB55E809E}" type="pres">
      <dgm:prSet presAssocID="{AA36BC41-1624-4A18-BF22-787BE23E5237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F500C7B5-D380-4960-83AC-F85F8AD7A408}" type="pres">
      <dgm:prSet presAssocID="{5186C624-3D59-43BA-B42D-8181B7BFE6B3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5B9492-17C7-4BAB-B4BF-62523459EADC}" type="pres">
      <dgm:prSet presAssocID="{32287279-77B8-4979-A393-CED4C3CA6F8B}" presName="parTrans" presStyleLbl="sibTrans2D1" presStyleIdx="4" presStyleCnt="7"/>
      <dgm:spPr/>
      <dgm:t>
        <a:bodyPr/>
        <a:lstStyle/>
        <a:p>
          <a:endParaRPr lang="ru-RU"/>
        </a:p>
      </dgm:t>
    </dgm:pt>
    <dgm:pt modelId="{F5CB7A87-8E25-4E32-BC30-A95CA546B99B}" type="pres">
      <dgm:prSet presAssocID="{32287279-77B8-4979-A393-CED4C3CA6F8B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2A5F2684-D22A-441E-B759-C49D9564F515}" type="pres">
      <dgm:prSet presAssocID="{5B97ACFB-4463-445E-AA71-3E2FF3FC5A56}" presName="node" presStyleLbl="node1" presStyleIdx="4" presStyleCnt="7" custScaleX="1084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56E339-3644-4448-B236-D34CDD837D56}" type="pres">
      <dgm:prSet presAssocID="{27F753AB-52D8-42A8-96F3-033DAD42DAE9}" presName="parTrans" presStyleLbl="sibTrans2D1" presStyleIdx="5" presStyleCnt="7"/>
      <dgm:spPr/>
      <dgm:t>
        <a:bodyPr/>
        <a:lstStyle/>
        <a:p>
          <a:endParaRPr lang="ru-RU"/>
        </a:p>
      </dgm:t>
    </dgm:pt>
    <dgm:pt modelId="{EA1EF576-F618-4BBA-9771-026C071FBC3C}" type="pres">
      <dgm:prSet presAssocID="{27F753AB-52D8-42A8-96F3-033DAD42DAE9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FC1E1E21-DD08-4CB3-A478-5C549B98BFFA}" type="pres">
      <dgm:prSet presAssocID="{03179E8A-F801-4338-9E68-400CB2BE854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C5FC89-BFD8-43A8-8559-256B3CFBE054}" type="pres">
      <dgm:prSet presAssocID="{AE2E36C3-F114-4549-90BB-E6A912FB3D7D}" presName="parTrans" presStyleLbl="sibTrans2D1" presStyleIdx="6" presStyleCnt="7"/>
      <dgm:spPr/>
      <dgm:t>
        <a:bodyPr/>
        <a:lstStyle/>
        <a:p>
          <a:endParaRPr lang="ru-RU"/>
        </a:p>
      </dgm:t>
    </dgm:pt>
    <dgm:pt modelId="{E055E702-F3BD-4C21-A1E5-37B3953132A3}" type="pres">
      <dgm:prSet presAssocID="{AE2E36C3-F114-4549-90BB-E6A912FB3D7D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9BBE4017-09FF-42FA-8824-A70FBF37D5E4}" type="pres">
      <dgm:prSet presAssocID="{DB6A4D98-9C48-40A1-BCB7-778C4925970F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15A58A-7878-4639-927D-3BF5CE4213B0}" type="presOf" srcId="{CD7D23E1-F8AF-45F5-95D2-444428B05974}" destId="{2EDA48FD-4173-433D-9983-044FA91FEBE6}" srcOrd="0" destOrd="0" presId="urn:microsoft.com/office/officeart/2005/8/layout/radial5"/>
    <dgm:cxn modelId="{D4A688AF-7484-466C-86D0-7B28F9135B40}" type="presOf" srcId="{05F67A99-BEA8-41D1-B610-0B1FA72269B8}" destId="{61E7FE3D-81A5-49DC-BD8E-DA4E94D4B030}" srcOrd="1" destOrd="0" presId="urn:microsoft.com/office/officeart/2005/8/layout/radial5"/>
    <dgm:cxn modelId="{DFC3D83F-988B-4D0B-80DC-6A1871DBFACC}" type="presOf" srcId="{5186C624-3D59-43BA-B42D-8181B7BFE6B3}" destId="{F500C7B5-D380-4960-83AC-F85F8AD7A408}" srcOrd="0" destOrd="0" presId="urn:microsoft.com/office/officeart/2005/8/layout/radial5"/>
    <dgm:cxn modelId="{129F67A4-C1D4-4D0D-A374-EB8E9AF89620}" type="presOf" srcId="{03179E8A-F801-4338-9E68-400CB2BE8549}" destId="{FC1E1E21-DD08-4CB3-A478-5C549B98BFFA}" srcOrd="0" destOrd="0" presId="urn:microsoft.com/office/officeart/2005/8/layout/radial5"/>
    <dgm:cxn modelId="{E464F5EA-A91A-450F-8E3A-965A99CD4460}" type="presOf" srcId="{5B97ACFB-4463-445E-AA71-3E2FF3FC5A56}" destId="{2A5F2684-D22A-441E-B759-C49D9564F515}" srcOrd="0" destOrd="0" presId="urn:microsoft.com/office/officeart/2005/8/layout/radial5"/>
    <dgm:cxn modelId="{D95812A7-D041-4B62-A534-DA72E167F016}" type="presOf" srcId="{AA36BC41-1624-4A18-BF22-787BE23E5237}" destId="{1D7496E3-C745-4F1C-946D-E1D1AF05D070}" srcOrd="0" destOrd="0" presId="urn:microsoft.com/office/officeart/2005/8/layout/radial5"/>
    <dgm:cxn modelId="{F8FE563B-C657-42A1-8AA2-F978AB450B3D}" type="presOf" srcId="{32DFF0BB-2A74-451E-8796-27BAFDC55BDA}" destId="{640B3760-FB9D-4DE6-8170-242CD9204EB9}" srcOrd="1" destOrd="0" presId="urn:microsoft.com/office/officeart/2005/8/layout/radial5"/>
    <dgm:cxn modelId="{51B0F3F9-E9FA-441A-99A3-C5334BB5C207}" srcId="{BC049524-4A5A-4BFC-8687-EF7A111493BC}" destId="{03179E8A-F801-4338-9E68-400CB2BE8549}" srcOrd="5" destOrd="0" parTransId="{27F753AB-52D8-42A8-96F3-033DAD42DAE9}" sibTransId="{08B9C5F0-1DF7-40AC-AC39-5148A937295A}"/>
    <dgm:cxn modelId="{B74B5599-1940-4FB1-AC01-7698CFBA46DF}" srcId="{BC049524-4A5A-4BFC-8687-EF7A111493BC}" destId="{5B97ACFB-4463-445E-AA71-3E2FF3FC5A56}" srcOrd="4" destOrd="0" parTransId="{32287279-77B8-4979-A393-CED4C3CA6F8B}" sibTransId="{315F15D9-83A2-4703-B789-F7C3150F8499}"/>
    <dgm:cxn modelId="{7C5B203A-B2A0-47D7-85D2-AEA2BD59EAC5}" type="presOf" srcId="{AA36BC41-1624-4A18-BF22-787BE23E5237}" destId="{46197BD0-1635-44F8-987F-3F8FB55E809E}" srcOrd="1" destOrd="0" presId="urn:microsoft.com/office/officeart/2005/8/layout/radial5"/>
    <dgm:cxn modelId="{E1BFF35F-1730-453E-8667-810A39029D4F}" type="presOf" srcId="{32DFF0BB-2A74-451E-8796-27BAFDC55BDA}" destId="{7B87778D-069D-4FF9-AAB8-56C242F29FD1}" srcOrd="0" destOrd="0" presId="urn:microsoft.com/office/officeart/2005/8/layout/radial5"/>
    <dgm:cxn modelId="{6B937A86-2A71-4D3A-B83B-0B83D3BCD0BA}" srcId="{BC049524-4A5A-4BFC-8687-EF7A111493BC}" destId="{DB6A4D98-9C48-40A1-BCB7-778C4925970F}" srcOrd="6" destOrd="0" parTransId="{AE2E36C3-F114-4549-90BB-E6A912FB3D7D}" sibTransId="{B40C3307-2D44-4B85-830A-38FBDD0DC9BF}"/>
    <dgm:cxn modelId="{055C4F70-41DF-46AB-901B-2CB7F5F84ED7}" srcId="{BC049524-4A5A-4BFC-8687-EF7A111493BC}" destId="{45FB0BEA-F025-41D0-B823-8EE105D62720}" srcOrd="1" destOrd="0" parTransId="{5DE85D09-82A0-4A6D-BEB3-D7050543F0FC}" sibTransId="{10927611-58A8-4966-B1D0-02EFC657071D}"/>
    <dgm:cxn modelId="{6B88D983-4229-42F2-A131-B412BF12A3DC}" type="presOf" srcId="{5DE85D09-82A0-4A6D-BEB3-D7050543F0FC}" destId="{A7A4C1AF-FEE7-4C2A-968F-8F9995402D41}" srcOrd="1" destOrd="0" presId="urn:microsoft.com/office/officeart/2005/8/layout/radial5"/>
    <dgm:cxn modelId="{22C61953-E184-4842-A71B-B33C7000BE48}" type="presOf" srcId="{DB6A4D98-9C48-40A1-BCB7-778C4925970F}" destId="{9BBE4017-09FF-42FA-8824-A70FBF37D5E4}" srcOrd="0" destOrd="0" presId="urn:microsoft.com/office/officeart/2005/8/layout/radial5"/>
    <dgm:cxn modelId="{42EEB115-510C-41E1-8673-05E726E7F0BE}" type="presOf" srcId="{32287279-77B8-4979-A393-CED4C3CA6F8B}" destId="{F5CB7A87-8E25-4E32-BC30-A95CA546B99B}" srcOrd="1" destOrd="0" presId="urn:microsoft.com/office/officeart/2005/8/layout/radial5"/>
    <dgm:cxn modelId="{566B6DBE-9A35-426E-ACB1-4C64210440A7}" type="presOf" srcId="{5DE85D09-82A0-4A6D-BEB3-D7050543F0FC}" destId="{08294B17-778A-4A0E-A979-23AC657D5C3F}" srcOrd="0" destOrd="0" presId="urn:microsoft.com/office/officeart/2005/8/layout/radial5"/>
    <dgm:cxn modelId="{B4C0F280-218A-4D1E-A34C-00BBA13B830E}" srcId="{654EC36D-7ABB-4FA0-A6E7-F6B721FC043F}" destId="{BC049524-4A5A-4BFC-8687-EF7A111493BC}" srcOrd="0" destOrd="0" parTransId="{3F12A7EB-1401-4C86-AFE4-6DF155C63AE0}" sibTransId="{DC7FCB78-B9C7-49C8-AB44-1B07C22807D8}"/>
    <dgm:cxn modelId="{7EB7BF54-716D-41D6-8BFD-A613D4ABB34A}" type="presOf" srcId="{BC049524-4A5A-4BFC-8687-EF7A111493BC}" destId="{1DFD7F79-20D7-4BA4-A21C-E695BAED2D14}" srcOrd="0" destOrd="0" presId="urn:microsoft.com/office/officeart/2005/8/layout/radial5"/>
    <dgm:cxn modelId="{56EB6365-B34C-4249-B839-7F8A9F983F90}" type="presOf" srcId="{654EC36D-7ABB-4FA0-A6E7-F6B721FC043F}" destId="{26D3BE9E-C148-415A-8421-FC59E7AB1F81}" srcOrd="0" destOrd="0" presId="urn:microsoft.com/office/officeart/2005/8/layout/radial5"/>
    <dgm:cxn modelId="{9E44DE0C-82F9-4B8E-AADC-C7E35A7B03C9}" type="presOf" srcId="{AE2E36C3-F114-4549-90BB-E6A912FB3D7D}" destId="{CBC5FC89-BFD8-43A8-8559-256B3CFBE054}" srcOrd="0" destOrd="0" presId="urn:microsoft.com/office/officeart/2005/8/layout/radial5"/>
    <dgm:cxn modelId="{D127FE1A-FC6E-45CA-BBAE-D48EB65490AB}" type="presOf" srcId="{32287279-77B8-4979-A393-CED4C3CA6F8B}" destId="{915B9492-17C7-4BAB-B4BF-62523459EADC}" srcOrd="0" destOrd="0" presId="urn:microsoft.com/office/officeart/2005/8/layout/radial5"/>
    <dgm:cxn modelId="{CB388FC6-3238-4BC9-B3B5-79868AC0F821}" type="presOf" srcId="{27F753AB-52D8-42A8-96F3-033DAD42DAE9}" destId="{EA1EF576-F618-4BBA-9771-026C071FBC3C}" srcOrd="1" destOrd="0" presId="urn:microsoft.com/office/officeart/2005/8/layout/radial5"/>
    <dgm:cxn modelId="{5887D8E3-41D8-4827-9937-94775FABF47A}" type="presOf" srcId="{05F67A99-BEA8-41D1-B610-0B1FA72269B8}" destId="{3E94F9B1-A580-4165-B3C2-01B683117070}" srcOrd="0" destOrd="0" presId="urn:microsoft.com/office/officeart/2005/8/layout/radial5"/>
    <dgm:cxn modelId="{9D297346-7665-4662-98FA-2650BB4BD416}" type="presOf" srcId="{45FB0BEA-F025-41D0-B823-8EE105D62720}" destId="{66A8075D-2291-4AB6-886E-61562DBAAF82}" srcOrd="0" destOrd="0" presId="urn:microsoft.com/office/officeart/2005/8/layout/radial5"/>
    <dgm:cxn modelId="{60E88A82-A0F0-4708-8E23-B3E6070455B1}" type="presOf" srcId="{AE2E36C3-F114-4549-90BB-E6A912FB3D7D}" destId="{E055E702-F3BD-4C21-A1E5-37B3953132A3}" srcOrd="1" destOrd="0" presId="urn:microsoft.com/office/officeart/2005/8/layout/radial5"/>
    <dgm:cxn modelId="{95B63A0C-BE14-4A5B-AD46-1314196E124C}" type="presOf" srcId="{27F753AB-52D8-42A8-96F3-033DAD42DAE9}" destId="{4C56E339-3644-4448-B236-D34CDD837D56}" srcOrd="0" destOrd="0" presId="urn:microsoft.com/office/officeart/2005/8/layout/radial5"/>
    <dgm:cxn modelId="{E34B6007-3C3D-4987-A986-5FE3029EA255}" srcId="{BC049524-4A5A-4BFC-8687-EF7A111493BC}" destId="{CD7D23E1-F8AF-45F5-95D2-444428B05974}" srcOrd="0" destOrd="0" parTransId="{32DFF0BB-2A74-451E-8796-27BAFDC55BDA}" sibTransId="{20D9B9C5-4173-4B82-AFEE-89E782FAF702}"/>
    <dgm:cxn modelId="{1455D96A-593E-416A-BB48-278296BC5F53}" srcId="{BC049524-4A5A-4BFC-8687-EF7A111493BC}" destId="{C8B4DC0D-AD15-47D1-86BF-9E4BD41CD3E2}" srcOrd="2" destOrd="0" parTransId="{05F67A99-BEA8-41D1-B610-0B1FA72269B8}" sibTransId="{57D072A7-0056-4D6C-BB15-8B6921A531DD}"/>
    <dgm:cxn modelId="{5263A112-DABD-406D-82EA-1EDFD3B27CE0}" srcId="{BC049524-4A5A-4BFC-8687-EF7A111493BC}" destId="{5186C624-3D59-43BA-B42D-8181B7BFE6B3}" srcOrd="3" destOrd="0" parTransId="{AA36BC41-1624-4A18-BF22-787BE23E5237}" sibTransId="{E34DB082-3614-4C5B-8500-60AAC8F8EFD9}"/>
    <dgm:cxn modelId="{355B9AB7-EEFE-4D18-8A99-F77D149B47C3}" type="presOf" srcId="{C8B4DC0D-AD15-47D1-86BF-9E4BD41CD3E2}" destId="{8AE24417-1CBB-49A5-B40A-4B49DC96F4F3}" srcOrd="0" destOrd="0" presId="urn:microsoft.com/office/officeart/2005/8/layout/radial5"/>
    <dgm:cxn modelId="{76303C18-CD89-4157-9193-0AF6ED1E6FB7}" type="presParOf" srcId="{26D3BE9E-C148-415A-8421-FC59E7AB1F81}" destId="{1DFD7F79-20D7-4BA4-A21C-E695BAED2D14}" srcOrd="0" destOrd="0" presId="urn:microsoft.com/office/officeart/2005/8/layout/radial5"/>
    <dgm:cxn modelId="{EEB15D53-F5B1-4910-A9B3-DC3E13E97027}" type="presParOf" srcId="{26D3BE9E-C148-415A-8421-FC59E7AB1F81}" destId="{7B87778D-069D-4FF9-AAB8-56C242F29FD1}" srcOrd="1" destOrd="0" presId="urn:microsoft.com/office/officeart/2005/8/layout/radial5"/>
    <dgm:cxn modelId="{CF7A6044-4A05-4F44-BA3F-82B9944741BA}" type="presParOf" srcId="{7B87778D-069D-4FF9-AAB8-56C242F29FD1}" destId="{640B3760-FB9D-4DE6-8170-242CD9204EB9}" srcOrd="0" destOrd="0" presId="urn:microsoft.com/office/officeart/2005/8/layout/radial5"/>
    <dgm:cxn modelId="{EA5F8397-7DD7-49CE-ABD9-414519FFD1C6}" type="presParOf" srcId="{26D3BE9E-C148-415A-8421-FC59E7AB1F81}" destId="{2EDA48FD-4173-433D-9983-044FA91FEBE6}" srcOrd="2" destOrd="0" presId="urn:microsoft.com/office/officeart/2005/8/layout/radial5"/>
    <dgm:cxn modelId="{545A9F3B-7BB0-4479-9658-4659078445AB}" type="presParOf" srcId="{26D3BE9E-C148-415A-8421-FC59E7AB1F81}" destId="{08294B17-778A-4A0E-A979-23AC657D5C3F}" srcOrd="3" destOrd="0" presId="urn:microsoft.com/office/officeart/2005/8/layout/radial5"/>
    <dgm:cxn modelId="{4790AC70-74D8-4AAC-B32C-2FED136EBAD5}" type="presParOf" srcId="{08294B17-778A-4A0E-A979-23AC657D5C3F}" destId="{A7A4C1AF-FEE7-4C2A-968F-8F9995402D41}" srcOrd="0" destOrd="0" presId="urn:microsoft.com/office/officeart/2005/8/layout/radial5"/>
    <dgm:cxn modelId="{20FC7708-1C7E-4FC0-B6DA-24BC7691BF0A}" type="presParOf" srcId="{26D3BE9E-C148-415A-8421-FC59E7AB1F81}" destId="{66A8075D-2291-4AB6-886E-61562DBAAF82}" srcOrd="4" destOrd="0" presId="urn:microsoft.com/office/officeart/2005/8/layout/radial5"/>
    <dgm:cxn modelId="{33DA4141-EA19-446D-B035-8B4B810821AF}" type="presParOf" srcId="{26D3BE9E-C148-415A-8421-FC59E7AB1F81}" destId="{3E94F9B1-A580-4165-B3C2-01B683117070}" srcOrd="5" destOrd="0" presId="urn:microsoft.com/office/officeart/2005/8/layout/radial5"/>
    <dgm:cxn modelId="{BEB31A40-6841-4256-A95A-65B371F8F3F9}" type="presParOf" srcId="{3E94F9B1-A580-4165-B3C2-01B683117070}" destId="{61E7FE3D-81A5-49DC-BD8E-DA4E94D4B030}" srcOrd="0" destOrd="0" presId="urn:microsoft.com/office/officeart/2005/8/layout/radial5"/>
    <dgm:cxn modelId="{5343D539-1247-4C0C-8E51-3C499FFB77EC}" type="presParOf" srcId="{26D3BE9E-C148-415A-8421-FC59E7AB1F81}" destId="{8AE24417-1CBB-49A5-B40A-4B49DC96F4F3}" srcOrd="6" destOrd="0" presId="urn:microsoft.com/office/officeart/2005/8/layout/radial5"/>
    <dgm:cxn modelId="{462F5A89-15EB-445E-88B9-291847287E6B}" type="presParOf" srcId="{26D3BE9E-C148-415A-8421-FC59E7AB1F81}" destId="{1D7496E3-C745-4F1C-946D-E1D1AF05D070}" srcOrd="7" destOrd="0" presId="urn:microsoft.com/office/officeart/2005/8/layout/radial5"/>
    <dgm:cxn modelId="{E7E36D0D-00F5-44DB-B265-EDBDEA7445E6}" type="presParOf" srcId="{1D7496E3-C745-4F1C-946D-E1D1AF05D070}" destId="{46197BD0-1635-44F8-987F-3F8FB55E809E}" srcOrd="0" destOrd="0" presId="urn:microsoft.com/office/officeart/2005/8/layout/radial5"/>
    <dgm:cxn modelId="{F3E33AAE-3BFF-4728-84B3-CBCC63E72A2B}" type="presParOf" srcId="{26D3BE9E-C148-415A-8421-FC59E7AB1F81}" destId="{F500C7B5-D380-4960-83AC-F85F8AD7A408}" srcOrd="8" destOrd="0" presId="urn:microsoft.com/office/officeart/2005/8/layout/radial5"/>
    <dgm:cxn modelId="{E4D43339-FC89-49F8-A0C6-56F908A490BB}" type="presParOf" srcId="{26D3BE9E-C148-415A-8421-FC59E7AB1F81}" destId="{915B9492-17C7-4BAB-B4BF-62523459EADC}" srcOrd="9" destOrd="0" presId="urn:microsoft.com/office/officeart/2005/8/layout/radial5"/>
    <dgm:cxn modelId="{E6C50EAB-71F8-4368-B1D7-0650B5A023E8}" type="presParOf" srcId="{915B9492-17C7-4BAB-B4BF-62523459EADC}" destId="{F5CB7A87-8E25-4E32-BC30-A95CA546B99B}" srcOrd="0" destOrd="0" presId="urn:microsoft.com/office/officeart/2005/8/layout/radial5"/>
    <dgm:cxn modelId="{29FBB5E7-9161-4A8C-9D84-88636D62D102}" type="presParOf" srcId="{26D3BE9E-C148-415A-8421-FC59E7AB1F81}" destId="{2A5F2684-D22A-441E-B759-C49D9564F515}" srcOrd="10" destOrd="0" presId="urn:microsoft.com/office/officeart/2005/8/layout/radial5"/>
    <dgm:cxn modelId="{B57DD782-E28E-404E-B697-95C0D2E2F276}" type="presParOf" srcId="{26D3BE9E-C148-415A-8421-FC59E7AB1F81}" destId="{4C56E339-3644-4448-B236-D34CDD837D56}" srcOrd="11" destOrd="0" presId="urn:microsoft.com/office/officeart/2005/8/layout/radial5"/>
    <dgm:cxn modelId="{C97B37AF-5459-4CDE-9510-BC07BF266F3E}" type="presParOf" srcId="{4C56E339-3644-4448-B236-D34CDD837D56}" destId="{EA1EF576-F618-4BBA-9771-026C071FBC3C}" srcOrd="0" destOrd="0" presId="urn:microsoft.com/office/officeart/2005/8/layout/radial5"/>
    <dgm:cxn modelId="{21F6E7B7-024E-47E7-B5A3-5418767D98DF}" type="presParOf" srcId="{26D3BE9E-C148-415A-8421-FC59E7AB1F81}" destId="{FC1E1E21-DD08-4CB3-A478-5C549B98BFFA}" srcOrd="12" destOrd="0" presId="urn:microsoft.com/office/officeart/2005/8/layout/radial5"/>
    <dgm:cxn modelId="{669EA5F2-83DC-41A1-BDD9-23E4C71479CC}" type="presParOf" srcId="{26D3BE9E-C148-415A-8421-FC59E7AB1F81}" destId="{CBC5FC89-BFD8-43A8-8559-256B3CFBE054}" srcOrd="13" destOrd="0" presId="urn:microsoft.com/office/officeart/2005/8/layout/radial5"/>
    <dgm:cxn modelId="{E173A31E-F8C8-4A39-8C92-F5230F71D4C5}" type="presParOf" srcId="{CBC5FC89-BFD8-43A8-8559-256B3CFBE054}" destId="{E055E702-F3BD-4C21-A1E5-37B3953132A3}" srcOrd="0" destOrd="0" presId="urn:microsoft.com/office/officeart/2005/8/layout/radial5"/>
    <dgm:cxn modelId="{5FA94B7D-5739-44FB-BD5D-BF354456FC46}" type="presParOf" srcId="{26D3BE9E-C148-415A-8421-FC59E7AB1F81}" destId="{9BBE4017-09FF-42FA-8824-A70FBF37D5E4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EC64F9-4E31-473F-A9DC-8E0B522788A2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8AAC450-CB14-4092-B7A5-5D415AA7A772}">
      <dgm:prSet phldrT="[Текст]"/>
      <dgm:spPr/>
      <dgm:t>
        <a:bodyPr/>
        <a:lstStyle/>
        <a:p>
          <a:r>
            <a:rPr lang="ru-RU" dirty="0" smtClean="0"/>
            <a:t>ЦДО</a:t>
          </a:r>
          <a:endParaRPr lang="ru-RU" dirty="0"/>
        </a:p>
      </dgm:t>
    </dgm:pt>
    <dgm:pt modelId="{2EE68757-0439-4520-93F7-E9BD09ECA21B}" type="parTrans" cxnId="{F6CA8A33-A565-4B3D-8AE0-4D36E0E3E150}">
      <dgm:prSet/>
      <dgm:spPr/>
      <dgm:t>
        <a:bodyPr/>
        <a:lstStyle/>
        <a:p>
          <a:endParaRPr lang="ru-RU"/>
        </a:p>
      </dgm:t>
    </dgm:pt>
    <dgm:pt modelId="{4AF7484E-0EC1-4E3B-8515-32BB86FAECE7}" type="sibTrans" cxnId="{F6CA8A33-A565-4B3D-8AE0-4D36E0E3E150}">
      <dgm:prSet/>
      <dgm:spPr/>
      <dgm:t>
        <a:bodyPr/>
        <a:lstStyle/>
        <a:p>
          <a:endParaRPr lang="ru-RU"/>
        </a:p>
      </dgm:t>
    </dgm:pt>
    <dgm:pt modelId="{9DE1502B-5A67-47F0-8060-4579A2DC60EA}">
      <dgm:prSet phldrT="[Текст]"/>
      <dgm:spPr/>
      <dgm:t>
        <a:bodyPr/>
        <a:lstStyle/>
        <a:p>
          <a:r>
            <a:rPr lang="ru-RU" dirty="0" smtClean="0"/>
            <a:t>ДАР</a:t>
          </a:r>
          <a:endParaRPr lang="ru-RU" dirty="0"/>
        </a:p>
      </dgm:t>
    </dgm:pt>
    <dgm:pt modelId="{3673BB71-B5D7-4199-86C6-0337EBA567D7}" type="parTrans" cxnId="{9178FF69-4D4F-4603-842B-BADF08AD1058}">
      <dgm:prSet/>
      <dgm:spPr/>
      <dgm:t>
        <a:bodyPr/>
        <a:lstStyle/>
        <a:p>
          <a:endParaRPr lang="ru-RU"/>
        </a:p>
      </dgm:t>
    </dgm:pt>
    <dgm:pt modelId="{0A178728-98C4-4481-A9BA-31773269616B}" type="sibTrans" cxnId="{9178FF69-4D4F-4603-842B-BADF08AD1058}">
      <dgm:prSet/>
      <dgm:spPr/>
      <dgm:t>
        <a:bodyPr/>
        <a:lstStyle/>
        <a:p>
          <a:endParaRPr lang="ru-RU"/>
        </a:p>
      </dgm:t>
    </dgm:pt>
    <dgm:pt modelId="{AE11E9E4-3CA9-4246-B9EB-CD7AC8B3DEBB}">
      <dgm:prSet phldrT="[Текст]"/>
      <dgm:spPr/>
      <dgm:t>
        <a:bodyPr/>
        <a:lstStyle/>
        <a:p>
          <a:r>
            <a:rPr lang="ru-RU" dirty="0" err="1" smtClean="0"/>
            <a:t>Канзаши</a:t>
          </a:r>
          <a:endParaRPr lang="ru-RU" dirty="0"/>
        </a:p>
      </dgm:t>
    </dgm:pt>
    <dgm:pt modelId="{98D71C1A-5EDB-4737-B6CE-AC185A6441BC}" type="parTrans" cxnId="{5BB5D35D-B955-4394-B672-B220989F8AB5}">
      <dgm:prSet/>
      <dgm:spPr/>
      <dgm:t>
        <a:bodyPr/>
        <a:lstStyle/>
        <a:p>
          <a:endParaRPr lang="ru-RU"/>
        </a:p>
      </dgm:t>
    </dgm:pt>
    <dgm:pt modelId="{E3556DA6-868A-4426-B50F-3E10F417261A}" type="sibTrans" cxnId="{5BB5D35D-B955-4394-B672-B220989F8AB5}">
      <dgm:prSet/>
      <dgm:spPr/>
      <dgm:t>
        <a:bodyPr/>
        <a:lstStyle/>
        <a:p>
          <a:endParaRPr lang="ru-RU"/>
        </a:p>
      </dgm:t>
    </dgm:pt>
    <dgm:pt modelId="{B7B62EEA-FDDB-4A72-85D4-087D3100C698}">
      <dgm:prSet phldrT="[Текст]"/>
      <dgm:spPr/>
      <dgm:t>
        <a:bodyPr/>
        <a:lstStyle/>
        <a:p>
          <a:r>
            <a:rPr lang="ru-RU" dirty="0" smtClean="0"/>
            <a:t>Конструирование</a:t>
          </a:r>
          <a:endParaRPr lang="ru-RU" dirty="0"/>
        </a:p>
      </dgm:t>
    </dgm:pt>
    <dgm:pt modelId="{0608D03E-16A5-4965-96CB-3271338D80FA}" type="parTrans" cxnId="{7FB46937-460E-485F-844C-5FF2D17853FD}">
      <dgm:prSet/>
      <dgm:spPr/>
      <dgm:t>
        <a:bodyPr/>
        <a:lstStyle/>
        <a:p>
          <a:endParaRPr lang="ru-RU"/>
        </a:p>
      </dgm:t>
    </dgm:pt>
    <dgm:pt modelId="{9B73A97A-4FDD-417F-900C-4F3735A98CA9}" type="sibTrans" cxnId="{7FB46937-460E-485F-844C-5FF2D17853FD}">
      <dgm:prSet/>
      <dgm:spPr/>
      <dgm:t>
        <a:bodyPr/>
        <a:lstStyle/>
        <a:p>
          <a:endParaRPr lang="ru-RU"/>
        </a:p>
      </dgm:t>
    </dgm:pt>
    <dgm:pt modelId="{6D49EABF-4B30-4F4E-9DEB-6C344E55484E}">
      <dgm:prSet/>
      <dgm:spPr/>
      <dgm:t>
        <a:bodyPr/>
        <a:lstStyle/>
        <a:p>
          <a:r>
            <a:rPr lang="ru-RU" dirty="0" smtClean="0"/>
            <a:t>Компьютер </a:t>
          </a:r>
          <a:endParaRPr lang="ru-RU" dirty="0"/>
        </a:p>
      </dgm:t>
    </dgm:pt>
    <dgm:pt modelId="{B5D1CE63-9579-4904-B274-DE55CB2973F5}" type="parTrans" cxnId="{764B9054-2F60-4144-A6D0-E2281E1F808B}">
      <dgm:prSet/>
      <dgm:spPr/>
      <dgm:t>
        <a:bodyPr/>
        <a:lstStyle/>
        <a:p>
          <a:endParaRPr lang="ru-RU"/>
        </a:p>
      </dgm:t>
    </dgm:pt>
    <dgm:pt modelId="{9038808C-494E-4368-98B1-B5AF5E33A9F3}" type="sibTrans" cxnId="{764B9054-2F60-4144-A6D0-E2281E1F808B}">
      <dgm:prSet/>
      <dgm:spPr/>
      <dgm:t>
        <a:bodyPr/>
        <a:lstStyle/>
        <a:p>
          <a:endParaRPr lang="ru-RU"/>
        </a:p>
      </dgm:t>
    </dgm:pt>
    <dgm:pt modelId="{F25B76BC-1908-4A22-828F-5C47DAF06855}">
      <dgm:prSet/>
      <dgm:spPr/>
      <dgm:t>
        <a:bodyPr/>
        <a:lstStyle/>
        <a:p>
          <a:r>
            <a:rPr lang="ru-RU" dirty="0" smtClean="0"/>
            <a:t>Вязание </a:t>
          </a:r>
          <a:endParaRPr lang="ru-RU" dirty="0"/>
        </a:p>
      </dgm:t>
    </dgm:pt>
    <dgm:pt modelId="{372FC319-304D-4957-A1C1-5160C206264A}" type="parTrans" cxnId="{A46B3530-DB7E-47CB-80D2-531B61242391}">
      <dgm:prSet/>
      <dgm:spPr/>
      <dgm:t>
        <a:bodyPr/>
        <a:lstStyle/>
        <a:p>
          <a:endParaRPr lang="ru-RU"/>
        </a:p>
      </dgm:t>
    </dgm:pt>
    <dgm:pt modelId="{A3C6CBB0-280F-416B-9B97-2F43B5185694}" type="sibTrans" cxnId="{A46B3530-DB7E-47CB-80D2-531B61242391}">
      <dgm:prSet/>
      <dgm:spPr/>
      <dgm:t>
        <a:bodyPr/>
        <a:lstStyle/>
        <a:p>
          <a:endParaRPr lang="ru-RU"/>
        </a:p>
      </dgm:t>
    </dgm:pt>
    <dgm:pt modelId="{A2E5E849-199D-492C-90C8-EB8C87CB8FEE}">
      <dgm:prSet/>
      <dgm:spPr/>
      <dgm:t>
        <a:bodyPr/>
        <a:lstStyle/>
        <a:p>
          <a:r>
            <a:rPr lang="ru-RU" dirty="0" smtClean="0"/>
            <a:t>Золотой голосок</a:t>
          </a:r>
        </a:p>
      </dgm:t>
    </dgm:pt>
    <dgm:pt modelId="{9C9B554B-2581-4572-8891-DD225ACC86D3}" type="parTrans" cxnId="{050F906B-D22F-4305-A118-E7C2EAAF759E}">
      <dgm:prSet/>
      <dgm:spPr/>
      <dgm:t>
        <a:bodyPr/>
        <a:lstStyle/>
        <a:p>
          <a:endParaRPr lang="ru-RU"/>
        </a:p>
      </dgm:t>
    </dgm:pt>
    <dgm:pt modelId="{F0E9093B-25CD-4B97-AD65-DBCF567E3ADB}" type="sibTrans" cxnId="{050F906B-D22F-4305-A118-E7C2EAAF759E}">
      <dgm:prSet/>
      <dgm:spPr/>
      <dgm:t>
        <a:bodyPr/>
        <a:lstStyle/>
        <a:p>
          <a:endParaRPr lang="ru-RU"/>
        </a:p>
      </dgm:t>
    </dgm:pt>
    <dgm:pt modelId="{3ED57E58-01AC-4EE6-8036-CB013E755935}">
      <dgm:prSet/>
      <dgm:spPr/>
      <dgm:t>
        <a:bodyPr/>
        <a:lstStyle/>
        <a:p>
          <a:r>
            <a:rPr lang="ru-RU" dirty="0" smtClean="0"/>
            <a:t>Волшебная нить</a:t>
          </a:r>
        </a:p>
      </dgm:t>
    </dgm:pt>
    <dgm:pt modelId="{F37086CD-4470-4F18-9981-200165341B9E}" type="parTrans" cxnId="{EFE98915-E4CF-4175-B940-6648D7609CB4}">
      <dgm:prSet/>
      <dgm:spPr/>
      <dgm:t>
        <a:bodyPr/>
        <a:lstStyle/>
        <a:p>
          <a:endParaRPr lang="ru-RU"/>
        </a:p>
      </dgm:t>
    </dgm:pt>
    <dgm:pt modelId="{E336C807-DEE7-4474-A96E-7EE89F3EAAC8}" type="sibTrans" cxnId="{EFE98915-E4CF-4175-B940-6648D7609CB4}">
      <dgm:prSet/>
      <dgm:spPr/>
      <dgm:t>
        <a:bodyPr/>
        <a:lstStyle/>
        <a:p>
          <a:endParaRPr lang="ru-RU"/>
        </a:p>
      </dgm:t>
    </dgm:pt>
    <dgm:pt modelId="{C4326465-3EE5-422D-A92A-10AB72F573D2}" type="pres">
      <dgm:prSet presAssocID="{C9EC64F9-4E31-473F-A9DC-8E0B522788A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942180-5A4B-4374-9C75-AD187A765DDA}" type="pres">
      <dgm:prSet presAssocID="{28AAC450-CB14-4092-B7A5-5D415AA7A772}" presName="root1" presStyleCnt="0"/>
      <dgm:spPr/>
      <dgm:t>
        <a:bodyPr/>
        <a:lstStyle/>
        <a:p>
          <a:endParaRPr lang="ru-RU"/>
        </a:p>
      </dgm:t>
    </dgm:pt>
    <dgm:pt modelId="{0A361AF6-B6DE-4468-BAE0-B2298115F4F2}" type="pres">
      <dgm:prSet presAssocID="{28AAC450-CB14-4092-B7A5-5D415AA7A772}" presName="LevelOneTextNode" presStyleLbl="node0" presStyleIdx="0" presStyleCnt="1" custScaleX="123289" custScaleY="100153" custLinFactNeighborX="382" custLinFactNeighborY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523659-D53C-4190-8969-EA6F6BAEBE88}" type="pres">
      <dgm:prSet presAssocID="{28AAC450-CB14-4092-B7A5-5D415AA7A772}" presName="level2hierChild" presStyleCnt="0"/>
      <dgm:spPr/>
      <dgm:t>
        <a:bodyPr/>
        <a:lstStyle/>
        <a:p>
          <a:endParaRPr lang="ru-RU"/>
        </a:p>
      </dgm:t>
    </dgm:pt>
    <dgm:pt modelId="{453CB26F-CC9B-48CC-84AE-291286AA4298}" type="pres">
      <dgm:prSet presAssocID="{3673BB71-B5D7-4199-86C6-0337EBA567D7}" presName="conn2-1" presStyleLbl="parChTrans1D2" presStyleIdx="0" presStyleCnt="7"/>
      <dgm:spPr/>
      <dgm:t>
        <a:bodyPr/>
        <a:lstStyle/>
        <a:p>
          <a:endParaRPr lang="ru-RU"/>
        </a:p>
      </dgm:t>
    </dgm:pt>
    <dgm:pt modelId="{0BECD2DD-9AC6-46C7-BE8E-FE824D6A6769}" type="pres">
      <dgm:prSet presAssocID="{3673BB71-B5D7-4199-86C6-0337EBA567D7}" presName="connTx" presStyleLbl="parChTrans1D2" presStyleIdx="0" presStyleCnt="7"/>
      <dgm:spPr/>
      <dgm:t>
        <a:bodyPr/>
        <a:lstStyle/>
        <a:p>
          <a:endParaRPr lang="ru-RU"/>
        </a:p>
      </dgm:t>
    </dgm:pt>
    <dgm:pt modelId="{473F3346-C807-4105-9239-1F6EC2DAC176}" type="pres">
      <dgm:prSet presAssocID="{9DE1502B-5A67-47F0-8060-4579A2DC60EA}" presName="root2" presStyleCnt="0"/>
      <dgm:spPr/>
      <dgm:t>
        <a:bodyPr/>
        <a:lstStyle/>
        <a:p>
          <a:endParaRPr lang="ru-RU"/>
        </a:p>
      </dgm:t>
    </dgm:pt>
    <dgm:pt modelId="{93E06AB8-AAB1-4BC2-8704-17A531B92BA2}" type="pres">
      <dgm:prSet presAssocID="{9DE1502B-5A67-47F0-8060-4579A2DC60EA}" presName="LevelTwoTextNode" presStyleLbl="node2" presStyleIdx="0" presStyleCnt="7" custScaleY="862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87F575-CF92-4BCA-89CC-097F1180DF64}" type="pres">
      <dgm:prSet presAssocID="{9DE1502B-5A67-47F0-8060-4579A2DC60EA}" presName="level3hierChild" presStyleCnt="0"/>
      <dgm:spPr/>
      <dgm:t>
        <a:bodyPr/>
        <a:lstStyle/>
        <a:p>
          <a:endParaRPr lang="ru-RU"/>
        </a:p>
      </dgm:t>
    </dgm:pt>
    <dgm:pt modelId="{F4DF705D-0C88-4FC4-8286-E6F8C9148FEA}" type="pres">
      <dgm:prSet presAssocID="{98D71C1A-5EDB-4737-B6CE-AC185A6441BC}" presName="conn2-1" presStyleLbl="parChTrans1D2" presStyleIdx="1" presStyleCnt="7"/>
      <dgm:spPr/>
      <dgm:t>
        <a:bodyPr/>
        <a:lstStyle/>
        <a:p>
          <a:endParaRPr lang="ru-RU"/>
        </a:p>
      </dgm:t>
    </dgm:pt>
    <dgm:pt modelId="{3768ACD1-26C1-44E7-BA91-2959F6D2DF0C}" type="pres">
      <dgm:prSet presAssocID="{98D71C1A-5EDB-4737-B6CE-AC185A6441BC}" presName="connTx" presStyleLbl="parChTrans1D2" presStyleIdx="1" presStyleCnt="7"/>
      <dgm:spPr/>
      <dgm:t>
        <a:bodyPr/>
        <a:lstStyle/>
        <a:p>
          <a:endParaRPr lang="ru-RU"/>
        </a:p>
      </dgm:t>
    </dgm:pt>
    <dgm:pt modelId="{D09718C3-4FAC-423E-9DF3-1C8E0D3B9D3D}" type="pres">
      <dgm:prSet presAssocID="{AE11E9E4-3CA9-4246-B9EB-CD7AC8B3DEBB}" presName="root2" presStyleCnt="0"/>
      <dgm:spPr/>
      <dgm:t>
        <a:bodyPr/>
        <a:lstStyle/>
        <a:p>
          <a:endParaRPr lang="ru-RU"/>
        </a:p>
      </dgm:t>
    </dgm:pt>
    <dgm:pt modelId="{71C585C0-D9F1-4F57-9898-D599FB9D17FB}" type="pres">
      <dgm:prSet presAssocID="{AE11E9E4-3CA9-4246-B9EB-CD7AC8B3DEBB}" presName="LevelTwoTextNode" presStyleLbl="node2" presStyleIdx="1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4FE36D-4575-46FB-918E-A664C36F0E49}" type="pres">
      <dgm:prSet presAssocID="{AE11E9E4-3CA9-4246-B9EB-CD7AC8B3DEBB}" presName="level3hierChild" presStyleCnt="0"/>
      <dgm:spPr/>
      <dgm:t>
        <a:bodyPr/>
        <a:lstStyle/>
        <a:p>
          <a:endParaRPr lang="ru-RU"/>
        </a:p>
      </dgm:t>
    </dgm:pt>
    <dgm:pt modelId="{29279769-7F0F-4D6C-A555-9CE78284DBAD}" type="pres">
      <dgm:prSet presAssocID="{0608D03E-16A5-4965-96CB-3271338D80FA}" presName="conn2-1" presStyleLbl="parChTrans1D2" presStyleIdx="2" presStyleCnt="7"/>
      <dgm:spPr/>
      <dgm:t>
        <a:bodyPr/>
        <a:lstStyle/>
        <a:p>
          <a:endParaRPr lang="ru-RU"/>
        </a:p>
      </dgm:t>
    </dgm:pt>
    <dgm:pt modelId="{54ACB834-6788-4935-B590-DFF4F3185A65}" type="pres">
      <dgm:prSet presAssocID="{0608D03E-16A5-4965-96CB-3271338D80FA}" presName="connTx" presStyleLbl="parChTrans1D2" presStyleIdx="2" presStyleCnt="7"/>
      <dgm:spPr/>
      <dgm:t>
        <a:bodyPr/>
        <a:lstStyle/>
        <a:p>
          <a:endParaRPr lang="ru-RU"/>
        </a:p>
      </dgm:t>
    </dgm:pt>
    <dgm:pt modelId="{4826E634-DD19-43FE-B23F-EF20EB01F018}" type="pres">
      <dgm:prSet presAssocID="{B7B62EEA-FDDB-4A72-85D4-087D3100C698}" presName="root2" presStyleCnt="0"/>
      <dgm:spPr/>
      <dgm:t>
        <a:bodyPr/>
        <a:lstStyle/>
        <a:p>
          <a:endParaRPr lang="ru-RU"/>
        </a:p>
      </dgm:t>
    </dgm:pt>
    <dgm:pt modelId="{AB005E88-4AD4-4D57-AADB-2737B09EAEC0}" type="pres">
      <dgm:prSet presAssocID="{B7B62EEA-FDDB-4A72-85D4-087D3100C698}" presName="LevelTwoTextNode" presStyleLbl="node2" presStyleIdx="2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9D51E4-1C00-4A36-9C14-2FFFD164021E}" type="pres">
      <dgm:prSet presAssocID="{B7B62EEA-FDDB-4A72-85D4-087D3100C698}" presName="level3hierChild" presStyleCnt="0"/>
      <dgm:spPr/>
      <dgm:t>
        <a:bodyPr/>
        <a:lstStyle/>
        <a:p>
          <a:endParaRPr lang="ru-RU"/>
        </a:p>
      </dgm:t>
    </dgm:pt>
    <dgm:pt modelId="{51C381EA-9F6D-48F2-9CDA-A901872004D4}" type="pres">
      <dgm:prSet presAssocID="{B5D1CE63-9579-4904-B274-DE55CB2973F5}" presName="conn2-1" presStyleLbl="parChTrans1D2" presStyleIdx="3" presStyleCnt="7"/>
      <dgm:spPr/>
      <dgm:t>
        <a:bodyPr/>
        <a:lstStyle/>
        <a:p>
          <a:endParaRPr lang="ru-RU"/>
        </a:p>
      </dgm:t>
    </dgm:pt>
    <dgm:pt modelId="{1DBAE554-259F-4A7C-8894-5F8E7A349A78}" type="pres">
      <dgm:prSet presAssocID="{B5D1CE63-9579-4904-B274-DE55CB2973F5}" presName="connTx" presStyleLbl="parChTrans1D2" presStyleIdx="3" presStyleCnt="7"/>
      <dgm:spPr/>
      <dgm:t>
        <a:bodyPr/>
        <a:lstStyle/>
        <a:p>
          <a:endParaRPr lang="ru-RU"/>
        </a:p>
      </dgm:t>
    </dgm:pt>
    <dgm:pt modelId="{9DFCF431-09C0-4938-A4FE-8257248D0BC5}" type="pres">
      <dgm:prSet presAssocID="{6D49EABF-4B30-4F4E-9DEB-6C344E55484E}" presName="root2" presStyleCnt="0"/>
      <dgm:spPr/>
      <dgm:t>
        <a:bodyPr/>
        <a:lstStyle/>
        <a:p>
          <a:endParaRPr lang="ru-RU"/>
        </a:p>
      </dgm:t>
    </dgm:pt>
    <dgm:pt modelId="{93238819-110A-4587-9E2B-5D0D9273B7CC}" type="pres">
      <dgm:prSet presAssocID="{6D49EABF-4B30-4F4E-9DEB-6C344E55484E}" presName="LevelTwoTextNode" presStyleLbl="node2" presStyleIdx="3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8F93DA2-6ADC-40F1-87B5-1B174EA812B5}" type="pres">
      <dgm:prSet presAssocID="{6D49EABF-4B30-4F4E-9DEB-6C344E55484E}" presName="level3hierChild" presStyleCnt="0"/>
      <dgm:spPr/>
      <dgm:t>
        <a:bodyPr/>
        <a:lstStyle/>
        <a:p>
          <a:endParaRPr lang="ru-RU"/>
        </a:p>
      </dgm:t>
    </dgm:pt>
    <dgm:pt modelId="{CA641C99-03A9-443F-86A5-350E091DD214}" type="pres">
      <dgm:prSet presAssocID="{372FC319-304D-4957-A1C1-5160C206264A}" presName="conn2-1" presStyleLbl="parChTrans1D2" presStyleIdx="4" presStyleCnt="7"/>
      <dgm:spPr/>
      <dgm:t>
        <a:bodyPr/>
        <a:lstStyle/>
        <a:p>
          <a:endParaRPr lang="ru-RU"/>
        </a:p>
      </dgm:t>
    </dgm:pt>
    <dgm:pt modelId="{4F88B62C-38F8-461E-86B8-64FC1C5ECFA9}" type="pres">
      <dgm:prSet presAssocID="{372FC319-304D-4957-A1C1-5160C206264A}" presName="connTx" presStyleLbl="parChTrans1D2" presStyleIdx="4" presStyleCnt="7"/>
      <dgm:spPr/>
      <dgm:t>
        <a:bodyPr/>
        <a:lstStyle/>
        <a:p>
          <a:endParaRPr lang="ru-RU"/>
        </a:p>
      </dgm:t>
    </dgm:pt>
    <dgm:pt modelId="{5F6EE78F-F4D1-4DE9-9864-ADEB2E126783}" type="pres">
      <dgm:prSet presAssocID="{F25B76BC-1908-4A22-828F-5C47DAF06855}" presName="root2" presStyleCnt="0"/>
      <dgm:spPr/>
      <dgm:t>
        <a:bodyPr/>
        <a:lstStyle/>
        <a:p>
          <a:endParaRPr lang="ru-RU"/>
        </a:p>
      </dgm:t>
    </dgm:pt>
    <dgm:pt modelId="{3210B550-5CDC-4076-A0FC-4704E8CB8EA7}" type="pres">
      <dgm:prSet presAssocID="{F25B76BC-1908-4A22-828F-5C47DAF06855}" presName="LevelTwoTextNode" presStyleLbl="node2" presStyleIdx="4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388FC3-620F-4C39-AE62-6E14AAA559FB}" type="pres">
      <dgm:prSet presAssocID="{F25B76BC-1908-4A22-828F-5C47DAF06855}" presName="level3hierChild" presStyleCnt="0"/>
      <dgm:spPr/>
      <dgm:t>
        <a:bodyPr/>
        <a:lstStyle/>
        <a:p>
          <a:endParaRPr lang="ru-RU"/>
        </a:p>
      </dgm:t>
    </dgm:pt>
    <dgm:pt modelId="{6182C8F8-1EC0-4D0D-86F1-1665ECF1F84E}" type="pres">
      <dgm:prSet presAssocID="{9C9B554B-2581-4572-8891-DD225ACC86D3}" presName="conn2-1" presStyleLbl="parChTrans1D2" presStyleIdx="5" presStyleCnt="7"/>
      <dgm:spPr/>
      <dgm:t>
        <a:bodyPr/>
        <a:lstStyle/>
        <a:p>
          <a:endParaRPr lang="ru-RU"/>
        </a:p>
      </dgm:t>
    </dgm:pt>
    <dgm:pt modelId="{B4156862-3AAF-49A5-8D25-60FC7F35E433}" type="pres">
      <dgm:prSet presAssocID="{9C9B554B-2581-4572-8891-DD225ACC86D3}" presName="connTx" presStyleLbl="parChTrans1D2" presStyleIdx="5" presStyleCnt="7"/>
      <dgm:spPr/>
      <dgm:t>
        <a:bodyPr/>
        <a:lstStyle/>
        <a:p>
          <a:endParaRPr lang="ru-RU"/>
        </a:p>
      </dgm:t>
    </dgm:pt>
    <dgm:pt modelId="{93D1A1D3-C891-4700-AFC6-BAE3DF42D875}" type="pres">
      <dgm:prSet presAssocID="{A2E5E849-199D-492C-90C8-EB8C87CB8FEE}" presName="root2" presStyleCnt="0"/>
      <dgm:spPr/>
      <dgm:t>
        <a:bodyPr/>
        <a:lstStyle/>
        <a:p>
          <a:endParaRPr lang="ru-RU"/>
        </a:p>
      </dgm:t>
    </dgm:pt>
    <dgm:pt modelId="{E517B04B-33B7-46F6-89FC-F52C28702091}" type="pres">
      <dgm:prSet presAssocID="{A2E5E849-199D-492C-90C8-EB8C87CB8FEE}" presName="LevelTwoTextNode" presStyleLbl="node2" presStyleIdx="5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567303-CEBF-466B-8B10-54F2D2B51E77}" type="pres">
      <dgm:prSet presAssocID="{A2E5E849-199D-492C-90C8-EB8C87CB8FEE}" presName="level3hierChild" presStyleCnt="0"/>
      <dgm:spPr/>
      <dgm:t>
        <a:bodyPr/>
        <a:lstStyle/>
        <a:p>
          <a:endParaRPr lang="ru-RU"/>
        </a:p>
      </dgm:t>
    </dgm:pt>
    <dgm:pt modelId="{1A25DD5D-D492-40F1-9AF8-04B962183733}" type="pres">
      <dgm:prSet presAssocID="{F37086CD-4470-4F18-9981-200165341B9E}" presName="conn2-1" presStyleLbl="parChTrans1D2" presStyleIdx="6" presStyleCnt="7"/>
      <dgm:spPr/>
      <dgm:t>
        <a:bodyPr/>
        <a:lstStyle/>
        <a:p>
          <a:endParaRPr lang="ru-RU"/>
        </a:p>
      </dgm:t>
    </dgm:pt>
    <dgm:pt modelId="{42C60E96-8F25-450B-94E9-8F1DAA5AA99C}" type="pres">
      <dgm:prSet presAssocID="{F37086CD-4470-4F18-9981-200165341B9E}" presName="connTx" presStyleLbl="parChTrans1D2" presStyleIdx="6" presStyleCnt="7"/>
      <dgm:spPr/>
      <dgm:t>
        <a:bodyPr/>
        <a:lstStyle/>
        <a:p>
          <a:endParaRPr lang="ru-RU"/>
        </a:p>
      </dgm:t>
    </dgm:pt>
    <dgm:pt modelId="{1A87F791-C79D-4509-83F9-484604DB1BC0}" type="pres">
      <dgm:prSet presAssocID="{3ED57E58-01AC-4EE6-8036-CB013E755935}" presName="root2" presStyleCnt="0"/>
      <dgm:spPr/>
    </dgm:pt>
    <dgm:pt modelId="{021A2931-36D0-448F-B668-DBEDD103E186}" type="pres">
      <dgm:prSet presAssocID="{3ED57E58-01AC-4EE6-8036-CB013E755935}" presName="LevelTwoTextNode" presStyleLbl="node2" presStyleIdx="6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78B0D8-B1FC-4B61-8D68-21CFC85E790E}" type="pres">
      <dgm:prSet presAssocID="{3ED57E58-01AC-4EE6-8036-CB013E755935}" presName="level3hierChild" presStyleCnt="0"/>
      <dgm:spPr/>
    </dgm:pt>
  </dgm:ptLst>
  <dgm:cxnLst>
    <dgm:cxn modelId="{39E06571-82CF-4618-9757-C3B45933954C}" type="presOf" srcId="{0608D03E-16A5-4965-96CB-3271338D80FA}" destId="{54ACB834-6788-4935-B590-DFF4F3185A65}" srcOrd="1" destOrd="0" presId="urn:microsoft.com/office/officeart/2008/layout/HorizontalMultiLevelHierarchy"/>
    <dgm:cxn modelId="{9178FF69-4D4F-4603-842B-BADF08AD1058}" srcId="{28AAC450-CB14-4092-B7A5-5D415AA7A772}" destId="{9DE1502B-5A67-47F0-8060-4579A2DC60EA}" srcOrd="0" destOrd="0" parTransId="{3673BB71-B5D7-4199-86C6-0337EBA567D7}" sibTransId="{0A178728-98C4-4481-A9BA-31773269616B}"/>
    <dgm:cxn modelId="{72E9510E-5860-4D6A-9B6D-286866465C06}" type="presOf" srcId="{0608D03E-16A5-4965-96CB-3271338D80FA}" destId="{29279769-7F0F-4D6C-A555-9CE78284DBAD}" srcOrd="0" destOrd="0" presId="urn:microsoft.com/office/officeart/2008/layout/HorizontalMultiLevelHierarchy"/>
    <dgm:cxn modelId="{5BB5D35D-B955-4394-B672-B220989F8AB5}" srcId="{28AAC450-CB14-4092-B7A5-5D415AA7A772}" destId="{AE11E9E4-3CA9-4246-B9EB-CD7AC8B3DEBB}" srcOrd="1" destOrd="0" parTransId="{98D71C1A-5EDB-4737-B6CE-AC185A6441BC}" sibTransId="{E3556DA6-868A-4426-B50F-3E10F417261A}"/>
    <dgm:cxn modelId="{DD708543-41CE-4180-81CC-F7C42BA83526}" type="presOf" srcId="{B7B62EEA-FDDB-4A72-85D4-087D3100C698}" destId="{AB005E88-4AD4-4D57-AADB-2737B09EAEC0}" srcOrd="0" destOrd="0" presId="urn:microsoft.com/office/officeart/2008/layout/HorizontalMultiLevelHierarchy"/>
    <dgm:cxn modelId="{BE85D8AB-DE9B-473D-AA92-2ACB5EE95241}" type="presOf" srcId="{98D71C1A-5EDB-4737-B6CE-AC185A6441BC}" destId="{F4DF705D-0C88-4FC4-8286-E6F8C9148FEA}" srcOrd="0" destOrd="0" presId="urn:microsoft.com/office/officeart/2008/layout/HorizontalMultiLevelHierarchy"/>
    <dgm:cxn modelId="{764B9054-2F60-4144-A6D0-E2281E1F808B}" srcId="{28AAC450-CB14-4092-B7A5-5D415AA7A772}" destId="{6D49EABF-4B30-4F4E-9DEB-6C344E55484E}" srcOrd="3" destOrd="0" parTransId="{B5D1CE63-9579-4904-B274-DE55CB2973F5}" sibTransId="{9038808C-494E-4368-98B1-B5AF5E33A9F3}"/>
    <dgm:cxn modelId="{EE04BD22-F730-4E59-B5AC-936B399D6087}" type="presOf" srcId="{B5D1CE63-9579-4904-B274-DE55CB2973F5}" destId="{51C381EA-9F6D-48F2-9CDA-A901872004D4}" srcOrd="0" destOrd="0" presId="urn:microsoft.com/office/officeart/2008/layout/HorizontalMultiLevelHierarchy"/>
    <dgm:cxn modelId="{B3967D52-4BDA-4FE3-83BF-B7EC5C66C562}" type="presOf" srcId="{9C9B554B-2581-4572-8891-DD225ACC86D3}" destId="{6182C8F8-1EC0-4D0D-86F1-1665ECF1F84E}" srcOrd="0" destOrd="0" presId="urn:microsoft.com/office/officeart/2008/layout/HorizontalMultiLevelHierarchy"/>
    <dgm:cxn modelId="{7FB46937-460E-485F-844C-5FF2D17853FD}" srcId="{28AAC450-CB14-4092-B7A5-5D415AA7A772}" destId="{B7B62EEA-FDDB-4A72-85D4-087D3100C698}" srcOrd="2" destOrd="0" parTransId="{0608D03E-16A5-4965-96CB-3271338D80FA}" sibTransId="{9B73A97A-4FDD-417F-900C-4F3735A98CA9}"/>
    <dgm:cxn modelId="{EFE98915-E4CF-4175-B940-6648D7609CB4}" srcId="{28AAC450-CB14-4092-B7A5-5D415AA7A772}" destId="{3ED57E58-01AC-4EE6-8036-CB013E755935}" srcOrd="6" destOrd="0" parTransId="{F37086CD-4470-4F18-9981-200165341B9E}" sibTransId="{E336C807-DEE7-4474-A96E-7EE89F3EAAC8}"/>
    <dgm:cxn modelId="{1778A063-022E-4C5C-ABEF-FFB0B363C2E6}" type="presOf" srcId="{F37086CD-4470-4F18-9981-200165341B9E}" destId="{42C60E96-8F25-450B-94E9-8F1DAA5AA99C}" srcOrd="1" destOrd="0" presId="urn:microsoft.com/office/officeart/2008/layout/HorizontalMultiLevelHierarchy"/>
    <dgm:cxn modelId="{B50130BD-5945-4669-A849-AA20C16CEEE5}" type="presOf" srcId="{F25B76BC-1908-4A22-828F-5C47DAF06855}" destId="{3210B550-5CDC-4076-A0FC-4704E8CB8EA7}" srcOrd="0" destOrd="0" presId="urn:microsoft.com/office/officeart/2008/layout/HorizontalMultiLevelHierarchy"/>
    <dgm:cxn modelId="{8C10486F-82D7-4BD7-8244-6B9B6F93D64F}" type="presOf" srcId="{9C9B554B-2581-4572-8891-DD225ACC86D3}" destId="{B4156862-3AAF-49A5-8D25-60FC7F35E433}" srcOrd="1" destOrd="0" presId="urn:microsoft.com/office/officeart/2008/layout/HorizontalMultiLevelHierarchy"/>
    <dgm:cxn modelId="{BE797984-DB77-456C-B4A9-DC81B58C6A37}" type="presOf" srcId="{6D49EABF-4B30-4F4E-9DEB-6C344E55484E}" destId="{93238819-110A-4587-9E2B-5D0D9273B7CC}" srcOrd="0" destOrd="0" presId="urn:microsoft.com/office/officeart/2008/layout/HorizontalMultiLevelHierarchy"/>
    <dgm:cxn modelId="{A46B3530-DB7E-47CB-80D2-531B61242391}" srcId="{28AAC450-CB14-4092-B7A5-5D415AA7A772}" destId="{F25B76BC-1908-4A22-828F-5C47DAF06855}" srcOrd="4" destOrd="0" parTransId="{372FC319-304D-4957-A1C1-5160C206264A}" sibTransId="{A3C6CBB0-280F-416B-9B97-2F43B5185694}"/>
    <dgm:cxn modelId="{B50D8690-C7EA-417C-B9E5-27B8B2774E07}" type="presOf" srcId="{372FC319-304D-4957-A1C1-5160C206264A}" destId="{4F88B62C-38F8-461E-86B8-64FC1C5ECFA9}" srcOrd="1" destOrd="0" presId="urn:microsoft.com/office/officeart/2008/layout/HorizontalMultiLevelHierarchy"/>
    <dgm:cxn modelId="{58F311BD-8354-4C6B-B768-29A1CC1DA82D}" type="presOf" srcId="{B5D1CE63-9579-4904-B274-DE55CB2973F5}" destId="{1DBAE554-259F-4A7C-8894-5F8E7A349A78}" srcOrd="1" destOrd="0" presId="urn:microsoft.com/office/officeart/2008/layout/HorizontalMultiLevelHierarchy"/>
    <dgm:cxn modelId="{E87103F0-C495-441F-9976-2315DDC3340C}" type="presOf" srcId="{AE11E9E4-3CA9-4246-B9EB-CD7AC8B3DEBB}" destId="{71C585C0-D9F1-4F57-9898-D599FB9D17FB}" srcOrd="0" destOrd="0" presId="urn:microsoft.com/office/officeart/2008/layout/HorizontalMultiLevelHierarchy"/>
    <dgm:cxn modelId="{30CB2CDF-1B74-4819-A387-9E6CFFF67E89}" type="presOf" srcId="{9DE1502B-5A67-47F0-8060-4579A2DC60EA}" destId="{93E06AB8-AAB1-4BC2-8704-17A531B92BA2}" srcOrd="0" destOrd="0" presId="urn:microsoft.com/office/officeart/2008/layout/HorizontalMultiLevelHierarchy"/>
    <dgm:cxn modelId="{541C0041-39C9-4509-91CE-1BA8B01DB4FB}" type="presOf" srcId="{C9EC64F9-4E31-473F-A9DC-8E0B522788A2}" destId="{C4326465-3EE5-422D-A92A-10AB72F573D2}" srcOrd="0" destOrd="0" presId="urn:microsoft.com/office/officeart/2008/layout/HorizontalMultiLevelHierarchy"/>
    <dgm:cxn modelId="{F93C7BD5-E899-4B5F-BAA2-F080DF40FE74}" type="presOf" srcId="{F37086CD-4470-4F18-9981-200165341B9E}" destId="{1A25DD5D-D492-40F1-9AF8-04B962183733}" srcOrd="0" destOrd="0" presId="urn:microsoft.com/office/officeart/2008/layout/HorizontalMultiLevelHierarchy"/>
    <dgm:cxn modelId="{6F4ACDBE-E986-4759-B8B7-F4DFA5A45E48}" type="presOf" srcId="{372FC319-304D-4957-A1C1-5160C206264A}" destId="{CA641C99-03A9-443F-86A5-350E091DD214}" srcOrd="0" destOrd="0" presId="urn:microsoft.com/office/officeart/2008/layout/HorizontalMultiLevelHierarchy"/>
    <dgm:cxn modelId="{050F906B-D22F-4305-A118-E7C2EAAF759E}" srcId="{28AAC450-CB14-4092-B7A5-5D415AA7A772}" destId="{A2E5E849-199D-492C-90C8-EB8C87CB8FEE}" srcOrd="5" destOrd="0" parTransId="{9C9B554B-2581-4572-8891-DD225ACC86D3}" sibTransId="{F0E9093B-25CD-4B97-AD65-DBCF567E3ADB}"/>
    <dgm:cxn modelId="{90A3DDBA-26F8-4126-A0EE-5146D804ADCD}" type="presOf" srcId="{A2E5E849-199D-492C-90C8-EB8C87CB8FEE}" destId="{E517B04B-33B7-46F6-89FC-F52C28702091}" srcOrd="0" destOrd="0" presId="urn:microsoft.com/office/officeart/2008/layout/HorizontalMultiLevelHierarchy"/>
    <dgm:cxn modelId="{8BDB3FAD-0008-40D5-B453-1D89704C0F06}" type="presOf" srcId="{3ED57E58-01AC-4EE6-8036-CB013E755935}" destId="{021A2931-36D0-448F-B668-DBEDD103E186}" srcOrd="0" destOrd="0" presId="urn:microsoft.com/office/officeart/2008/layout/HorizontalMultiLevelHierarchy"/>
    <dgm:cxn modelId="{F6CA8A33-A565-4B3D-8AE0-4D36E0E3E150}" srcId="{C9EC64F9-4E31-473F-A9DC-8E0B522788A2}" destId="{28AAC450-CB14-4092-B7A5-5D415AA7A772}" srcOrd="0" destOrd="0" parTransId="{2EE68757-0439-4520-93F7-E9BD09ECA21B}" sibTransId="{4AF7484E-0EC1-4E3B-8515-32BB86FAECE7}"/>
    <dgm:cxn modelId="{C805534D-7DD4-40C2-8698-72302F576ED6}" type="presOf" srcId="{98D71C1A-5EDB-4737-B6CE-AC185A6441BC}" destId="{3768ACD1-26C1-44E7-BA91-2959F6D2DF0C}" srcOrd="1" destOrd="0" presId="urn:microsoft.com/office/officeart/2008/layout/HorizontalMultiLevelHierarchy"/>
    <dgm:cxn modelId="{76C99E51-CA6E-43A0-B51B-407949A007B0}" type="presOf" srcId="{3673BB71-B5D7-4199-86C6-0337EBA567D7}" destId="{0BECD2DD-9AC6-46C7-BE8E-FE824D6A6769}" srcOrd="1" destOrd="0" presId="urn:microsoft.com/office/officeart/2008/layout/HorizontalMultiLevelHierarchy"/>
    <dgm:cxn modelId="{0B5C0EF1-EAE8-4A7D-AE7C-EFE7B157030A}" type="presOf" srcId="{3673BB71-B5D7-4199-86C6-0337EBA567D7}" destId="{453CB26F-CC9B-48CC-84AE-291286AA4298}" srcOrd="0" destOrd="0" presId="urn:microsoft.com/office/officeart/2008/layout/HorizontalMultiLevelHierarchy"/>
    <dgm:cxn modelId="{3551889B-2512-447D-BE79-FB615F4692EB}" type="presOf" srcId="{28AAC450-CB14-4092-B7A5-5D415AA7A772}" destId="{0A361AF6-B6DE-4468-BAE0-B2298115F4F2}" srcOrd="0" destOrd="0" presId="urn:microsoft.com/office/officeart/2008/layout/HorizontalMultiLevelHierarchy"/>
    <dgm:cxn modelId="{E7D46DC4-452D-4993-B213-B0911093F17C}" type="presParOf" srcId="{C4326465-3EE5-422D-A92A-10AB72F573D2}" destId="{D8942180-5A4B-4374-9C75-AD187A765DDA}" srcOrd="0" destOrd="0" presId="urn:microsoft.com/office/officeart/2008/layout/HorizontalMultiLevelHierarchy"/>
    <dgm:cxn modelId="{87539048-A7E6-43AA-A7DD-104548328399}" type="presParOf" srcId="{D8942180-5A4B-4374-9C75-AD187A765DDA}" destId="{0A361AF6-B6DE-4468-BAE0-B2298115F4F2}" srcOrd="0" destOrd="0" presId="urn:microsoft.com/office/officeart/2008/layout/HorizontalMultiLevelHierarchy"/>
    <dgm:cxn modelId="{402D2BC9-08BC-4942-BAC6-05318A9C02DE}" type="presParOf" srcId="{D8942180-5A4B-4374-9C75-AD187A765DDA}" destId="{7A523659-D53C-4190-8969-EA6F6BAEBE88}" srcOrd="1" destOrd="0" presId="urn:microsoft.com/office/officeart/2008/layout/HorizontalMultiLevelHierarchy"/>
    <dgm:cxn modelId="{4AA5ED31-B92D-46B9-9F64-AF8525BFF4B1}" type="presParOf" srcId="{7A523659-D53C-4190-8969-EA6F6BAEBE88}" destId="{453CB26F-CC9B-48CC-84AE-291286AA4298}" srcOrd="0" destOrd="0" presId="urn:microsoft.com/office/officeart/2008/layout/HorizontalMultiLevelHierarchy"/>
    <dgm:cxn modelId="{A9FF034F-FC5F-4E4A-8816-7CB4F1A2D684}" type="presParOf" srcId="{453CB26F-CC9B-48CC-84AE-291286AA4298}" destId="{0BECD2DD-9AC6-46C7-BE8E-FE824D6A6769}" srcOrd="0" destOrd="0" presId="urn:microsoft.com/office/officeart/2008/layout/HorizontalMultiLevelHierarchy"/>
    <dgm:cxn modelId="{F8DC5F0A-4421-4412-B861-568738A31D9D}" type="presParOf" srcId="{7A523659-D53C-4190-8969-EA6F6BAEBE88}" destId="{473F3346-C807-4105-9239-1F6EC2DAC176}" srcOrd="1" destOrd="0" presId="urn:microsoft.com/office/officeart/2008/layout/HorizontalMultiLevelHierarchy"/>
    <dgm:cxn modelId="{F9A78179-2511-473F-8F74-A0BA4B091E5E}" type="presParOf" srcId="{473F3346-C807-4105-9239-1F6EC2DAC176}" destId="{93E06AB8-AAB1-4BC2-8704-17A531B92BA2}" srcOrd="0" destOrd="0" presId="urn:microsoft.com/office/officeart/2008/layout/HorizontalMultiLevelHierarchy"/>
    <dgm:cxn modelId="{19C5CABF-42FF-411F-AD76-37AD2E78773E}" type="presParOf" srcId="{473F3346-C807-4105-9239-1F6EC2DAC176}" destId="{4F87F575-CF92-4BCA-89CC-097F1180DF64}" srcOrd="1" destOrd="0" presId="urn:microsoft.com/office/officeart/2008/layout/HorizontalMultiLevelHierarchy"/>
    <dgm:cxn modelId="{8EAEBA67-72DE-4767-BBB4-76CCFC792C97}" type="presParOf" srcId="{7A523659-D53C-4190-8969-EA6F6BAEBE88}" destId="{F4DF705D-0C88-4FC4-8286-E6F8C9148FEA}" srcOrd="2" destOrd="0" presId="urn:microsoft.com/office/officeart/2008/layout/HorizontalMultiLevelHierarchy"/>
    <dgm:cxn modelId="{461ED518-99BA-4802-8F14-74793C1D081C}" type="presParOf" srcId="{F4DF705D-0C88-4FC4-8286-E6F8C9148FEA}" destId="{3768ACD1-26C1-44E7-BA91-2959F6D2DF0C}" srcOrd="0" destOrd="0" presId="urn:microsoft.com/office/officeart/2008/layout/HorizontalMultiLevelHierarchy"/>
    <dgm:cxn modelId="{DFABABB0-9E6D-4E0F-B8B1-19EEF8DC661B}" type="presParOf" srcId="{7A523659-D53C-4190-8969-EA6F6BAEBE88}" destId="{D09718C3-4FAC-423E-9DF3-1C8E0D3B9D3D}" srcOrd="3" destOrd="0" presId="urn:microsoft.com/office/officeart/2008/layout/HorizontalMultiLevelHierarchy"/>
    <dgm:cxn modelId="{417E065C-78BE-4327-A773-AE4B09482178}" type="presParOf" srcId="{D09718C3-4FAC-423E-9DF3-1C8E0D3B9D3D}" destId="{71C585C0-D9F1-4F57-9898-D599FB9D17FB}" srcOrd="0" destOrd="0" presId="urn:microsoft.com/office/officeart/2008/layout/HorizontalMultiLevelHierarchy"/>
    <dgm:cxn modelId="{47B40A81-EB91-4847-B2B5-16948F5D2745}" type="presParOf" srcId="{D09718C3-4FAC-423E-9DF3-1C8E0D3B9D3D}" destId="{F44FE36D-4575-46FB-918E-A664C36F0E49}" srcOrd="1" destOrd="0" presId="urn:microsoft.com/office/officeart/2008/layout/HorizontalMultiLevelHierarchy"/>
    <dgm:cxn modelId="{B0546FB9-CCA7-4AC2-97E4-30481292B700}" type="presParOf" srcId="{7A523659-D53C-4190-8969-EA6F6BAEBE88}" destId="{29279769-7F0F-4D6C-A555-9CE78284DBAD}" srcOrd="4" destOrd="0" presId="urn:microsoft.com/office/officeart/2008/layout/HorizontalMultiLevelHierarchy"/>
    <dgm:cxn modelId="{D568C6AF-8AA1-412D-A1C7-067A5F8AEEF9}" type="presParOf" srcId="{29279769-7F0F-4D6C-A555-9CE78284DBAD}" destId="{54ACB834-6788-4935-B590-DFF4F3185A65}" srcOrd="0" destOrd="0" presId="urn:microsoft.com/office/officeart/2008/layout/HorizontalMultiLevelHierarchy"/>
    <dgm:cxn modelId="{7BA46DA3-19C6-49A0-A3B9-2EE0C9FB32FB}" type="presParOf" srcId="{7A523659-D53C-4190-8969-EA6F6BAEBE88}" destId="{4826E634-DD19-43FE-B23F-EF20EB01F018}" srcOrd="5" destOrd="0" presId="urn:microsoft.com/office/officeart/2008/layout/HorizontalMultiLevelHierarchy"/>
    <dgm:cxn modelId="{27AD728C-DF70-4D8D-9A24-1C89B7FF14B0}" type="presParOf" srcId="{4826E634-DD19-43FE-B23F-EF20EB01F018}" destId="{AB005E88-4AD4-4D57-AADB-2737B09EAEC0}" srcOrd="0" destOrd="0" presId="urn:microsoft.com/office/officeart/2008/layout/HorizontalMultiLevelHierarchy"/>
    <dgm:cxn modelId="{3668D011-AAAF-4AFA-B49F-9E818A8CBB36}" type="presParOf" srcId="{4826E634-DD19-43FE-B23F-EF20EB01F018}" destId="{6A9D51E4-1C00-4A36-9C14-2FFFD164021E}" srcOrd="1" destOrd="0" presId="urn:microsoft.com/office/officeart/2008/layout/HorizontalMultiLevelHierarchy"/>
    <dgm:cxn modelId="{46685D32-B407-4854-8B8C-13A6EDB2E660}" type="presParOf" srcId="{7A523659-D53C-4190-8969-EA6F6BAEBE88}" destId="{51C381EA-9F6D-48F2-9CDA-A901872004D4}" srcOrd="6" destOrd="0" presId="urn:microsoft.com/office/officeart/2008/layout/HorizontalMultiLevelHierarchy"/>
    <dgm:cxn modelId="{9C325F4F-843E-4E3B-ABB3-C5D8B98D5E45}" type="presParOf" srcId="{51C381EA-9F6D-48F2-9CDA-A901872004D4}" destId="{1DBAE554-259F-4A7C-8894-5F8E7A349A78}" srcOrd="0" destOrd="0" presId="urn:microsoft.com/office/officeart/2008/layout/HorizontalMultiLevelHierarchy"/>
    <dgm:cxn modelId="{15E9EA47-A855-4730-8620-15F03CCAA40F}" type="presParOf" srcId="{7A523659-D53C-4190-8969-EA6F6BAEBE88}" destId="{9DFCF431-09C0-4938-A4FE-8257248D0BC5}" srcOrd="7" destOrd="0" presId="urn:microsoft.com/office/officeart/2008/layout/HorizontalMultiLevelHierarchy"/>
    <dgm:cxn modelId="{BC536668-C03B-4C64-AA9E-A8B21C8A918B}" type="presParOf" srcId="{9DFCF431-09C0-4938-A4FE-8257248D0BC5}" destId="{93238819-110A-4587-9E2B-5D0D9273B7CC}" srcOrd="0" destOrd="0" presId="urn:microsoft.com/office/officeart/2008/layout/HorizontalMultiLevelHierarchy"/>
    <dgm:cxn modelId="{46D9514F-517D-485A-A1D4-5675047AE935}" type="presParOf" srcId="{9DFCF431-09C0-4938-A4FE-8257248D0BC5}" destId="{78F93DA2-6ADC-40F1-87B5-1B174EA812B5}" srcOrd="1" destOrd="0" presId="urn:microsoft.com/office/officeart/2008/layout/HorizontalMultiLevelHierarchy"/>
    <dgm:cxn modelId="{E71EF2E7-A3DD-48BC-AD4C-D9E1C7B21A04}" type="presParOf" srcId="{7A523659-D53C-4190-8969-EA6F6BAEBE88}" destId="{CA641C99-03A9-443F-86A5-350E091DD214}" srcOrd="8" destOrd="0" presId="urn:microsoft.com/office/officeart/2008/layout/HorizontalMultiLevelHierarchy"/>
    <dgm:cxn modelId="{C1485B8D-8B7C-4387-A74F-F623A6311C29}" type="presParOf" srcId="{CA641C99-03A9-443F-86A5-350E091DD214}" destId="{4F88B62C-38F8-461E-86B8-64FC1C5ECFA9}" srcOrd="0" destOrd="0" presId="urn:microsoft.com/office/officeart/2008/layout/HorizontalMultiLevelHierarchy"/>
    <dgm:cxn modelId="{19E4A066-38C8-4648-9583-8397A7360213}" type="presParOf" srcId="{7A523659-D53C-4190-8969-EA6F6BAEBE88}" destId="{5F6EE78F-F4D1-4DE9-9864-ADEB2E126783}" srcOrd="9" destOrd="0" presId="urn:microsoft.com/office/officeart/2008/layout/HorizontalMultiLevelHierarchy"/>
    <dgm:cxn modelId="{214FA149-839A-46CD-917A-445292EABC37}" type="presParOf" srcId="{5F6EE78F-F4D1-4DE9-9864-ADEB2E126783}" destId="{3210B550-5CDC-4076-A0FC-4704E8CB8EA7}" srcOrd="0" destOrd="0" presId="urn:microsoft.com/office/officeart/2008/layout/HorizontalMultiLevelHierarchy"/>
    <dgm:cxn modelId="{C5B1F804-0A1B-4B10-97E3-15A8B02D26E3}" type="presParOf" srcId="{5F6EE78F-F4D1-4DE9-9864-ADEB2E126783}" destId="{91388FC3-620F-4C39-AE62-6E14AAA559FB}" srcOrd="1" destOrd="0" presId="urn:microsoft.com/office/officeart/2008/layout/HorizontalMultiLevelHierarchy"/>
    <dgm:cxn modelId="{FF9C1516-EF16-480B-B401-52D24D2FD1C3}" type="presParOf" srcId="{7A523659-D53C-4190-8969-EA6F6BAEBE88}" destId="{6182C8F8-1EC0-4D0D-86F1-1665ECF1F84E}" srcOrd="10" destOrd="0" presId="urn:microsoft.com/office/officeart/2008/layout/HorizontalMultiLevelHierarchy"/>
    <dgm:cxn modelId="{FCA31DF3-8165-46B7-96DF-DBA116C59E0E}" type="presParOf" srcId="{6182C8F8-1EC0-4D0D-86F1-1665ECF1F84E}" destId="{B4156862-3AAF-49A5-8D25-60FC7F35E433}" srcOrd="0" destOrd="0" presId="urn:microsoft.com/office/officeart/2008/layout/HorizontalMultiLevelHierarchy"/>
    <dgm:cxn modelId="{68D12558-0DF4-4595-8D0D-4A4F9BEBC892}" type="presParOf" srcId="{7A523659-D53C-4190-8969-EA6F6BAEBE88}" destId="{93D1A1D3-C891-4700-AFC6-BAE3DF42D875}" srcOrd="11" destOrd="0" presId="urn:microsoft.com/office/officeart/2008/layout/HorizontalMultiLevelHierarchy"/>
    <dgm:cxn modelId="{1D081AB8-5974-4C24-B52D-611EA5355095}" type="presParOf" srcId="{93D1A1D3-C891-4700-AFC6-BAE3DF42D875}" destId="{E517B04B-33B7-46F6-89FC-F52C28702091}" srcOrd="0" destOrd="0" presId="urn:microsoft.com/office/officeart/2008/layout/HorizontalMultiLevelHierarchy"/>
    <dgm:cxn modelId="{B75FB03C-0DD8-4E4C-8C0C-622757E56861}" type="presParOf" srcId="{93D1A1D3-C891-4700-AFC6-BAE3DF42D875}" destId="{91567303-CEBF-466B-8B10-54F2D2B51E77}" srcOrd="1" destOrd="0" presId="urn:microsoft.com/office/officeart/2008/layout/HorizontalMultiLevelHierarchy"/>
    <dgm:cxn modelId="{2B17AE87-E1E4-487F-9921-7C79884771B9}" type="presParOf" srcId="{7A523659-D53C-4190-8969-EA6F6BAEBE88}" destId="{1A25DD5D-D492-40F1-9AF8-04B962183733}" srcOrd="12" destOrd="0" presId="urn:microsoft.com/office/officeart/2008/layout/HorizontalMultiLevelHierarchy"/>
    <dgm:cxn modelId="{DDE54BC0-601A-4AF5-96BC-F19392FC3C46}" type="presParOf" srcId="{1A25DD5D-D492-40F1-9AF8-04B962183733}" destId="{42C60E96-8F25-450B-94E9-8F1DAA5AA99C}" srcOrd="0" destOrd="0" presId="urn:microsoft.com/office/officeart/2008/layout/HorizontalMultiLevelHierarchy"/>
    <dgm:cxn modelId="{E1593257-870D-46FE-8E95-CF11E29C91B0}" type="presParOf" srcId="{7A523659-D53C-4190-8969-EA6F6BAEBE88}" destId="{1A87F791-C79D-4509-83F9-484604DB1BC0}" srcOrd="13" destOrd="0" presId="urn:microsoft.com/office/officeart/2008/layout/HorizontalMultiLevelHierarchy"/>
    <dgm:cxn modelId="{1F0372CD-22E7-4011-B342-FD4D0FD59700}" type="presParOf" srcId="{1A87F791-C79D-4509-83F9-484604DB1BC0}" destId="{021A2931-36D0-448F-B668-DBEDD103E186}" srcOrd="0" destOrd="0" presId="urn:microsoft.com/office/officeart/2008/layout/HorizontalMultiLevelHierarchy"/>
    <dgm:cxn modelId="{6EF115AC-B309-461B-ADA7-5A0BF1524B48}" type="presParOf" srcId="{1A87F791-C79D-4509-83F9-484604DB1BC0}" destId="{C678B0D8-B1FC-4B61-8D68-21CFC85E790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0AD731C-59B7-4CBE-B95D-BC4F4AA4DDEE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2FF59FB-C3E0-45B7-BF25-8EBE4B6A12C9}">
      <dgm:prSet phldrT="[Текст]"/>
      <dgm:spPr/>
      <dgm:t>
        <a:bodyPr/>
        <a:lstStyle/>
        <a:p>
          <a:r>
            <a:rPr lang="ru-RU" dirty="0" smtClean="0"/>
            <a:t>МСОШ</a:t>
          </a:r>
          <a:endParaRPr lang="ru-RU" dirty="0"/>
        </a:p>
      </dgm:t>
    </dgm:pt>
    <dgm:pt modelId="{52AF27A9-1495-4B29-84CE-4A1E2357EE89}" type="parTrans" cxnId="{F68BF82C-770B-4EC9-9073-4985EE729BE7}">
      <dgm:prSet/>
      <dgm:spPr/>
      <dgm:t>
        <a:bodyPr/>
        <a:lstStyle/>
        <a:p>
          <a:endParaRPr lang="ru-RU"/>
        </a:p>
      </dgm:t>
    </dgm:pt>
    <dgm:pt modelId="{B3B83343-037C-4942-B4EC-0BF6B8651F5A}" type="sibTrans" cxnId="{F68BF82C-770B-4EC9-9073-4985EE729BE7}">
      <dgm:prSet/>
      <dgm:spPr/>
      <dgm:t>
        <a:bodyPr/>
        <a:lstStyle/>
        <a:p>
          <a:endParaRPr lang="ru-RU"/>
        </a:p>
      </dgm:t>
    </dgm:pt>
    <dgm:pt modelId="{A1702986-EDB6-41D9-BA89-0025331B3AF3}">
      <dgm:prSet phldrT="[Текст]"/>
      <dgm:spPr/>
      <dgm:t>
        <a:bodyPr/>
        <a:lstStyle/>
        <a:p>
          <a:r>
            <a:rPr lang="ru-RU" dirty="0" smtClean="0"/>
            <a:t>Математика в окружающем мире</a:t>
          </a:r>
          <a:endParaRPr lang="ru-RU" dirty="0"/>
        </a:p>
      </dgm:t>
    </dgm:pt>
    <dgm:pt modelId="{A30559FC-DD02-4364-ADA2-D769FF35FFAE}" type="parTrans" cxnId="{159A27A2-B8B3-4D92-9794-2AFF2B62A338}">
      <dgm:prSet/>
      <dgm:spPr/>
      <dgm:t>
        <a:bodyPr/>
        <a:lstStyle/>
        <a:p>
          <a:endParaRPr lang="ru-RU"/>
        </a:p>
      </dgm:t>
    </dgm:pt>
    <dgm:pt modelId="{46378AC6-E3C0-4C5E-941A-8C523CF3D922}" type="sibTrans" cxnId="{159A27A2-B8B3-4D92-9794-2AFF2B62A338}">
      <dgm:prSet/>
      <dgm:spPr/>
      <dgm:t>
        <a:bodyPr/>
        <a:lstStyle/>
        <a:p>
          <a:endParaRPr lang="ru-RU"/>
        </a:p>
      </dgm:t>
    </dgm:pt>
    <dgm:pt modelId="{E6E75D3E-2206-4DAF-870A-E621D73A96BE}">
      <dgm:prSet phldrT="[Текст]"/>
      <dgm:spPr/>
      <dgm:t>
        <a:bodyPr/>
        <a:lstStyle/>
        <a:p>
          <a:r>
            <a:rPr lang="ru-RU" dirty="0" smtClean="0"/>
            <a:t>Нескучный	 Русский</a:t>
          </a:r>
          <a:endParaRPr lang="ru-RU" dirty="0"/>
        </a:p>
      </dgm:t>
    </dgm:pt>
    <dgm:pt modelId="{2121F404-3515-4EB7-BDE4-3509D6A6765E}" type="parTrans" cxnId="{F5A7D4E7-D9FB-4704-A568-B1428BC1AA3A}">
      <dgm:prSet/>
      <dgm:spPr/>
      <dgm:t>
        <a:bodyPr/>
        <a:lstStyle/>
        <a:p>
          <a:endParaRPr lang="ru-RU"/>
        </a:p>
      </dgm:t>
    </dgm:pt>
    <dgm:pt modelId="{DB0A8938-D696-4B71-8D7B-2E3CD240E247}" type="sibTrans" cxnId="{F5A7D4E7-D9FB-4704-A568-B1428BC1AA3A}">
      <dgm:prSet/>
      <dgm:spPr/>
      <dgm:t>
        <a:bodyPr/>
        <a:lstStyle/>
        <a:p>
          <a:endParaRPr lang="ru-RU"/>
        </a:p>
      </dgm:t>
    </dgm:pt>
    <dgm:pt modelId="{20FA31A5-510E-458F-BF96-6DD90EDEEAEB}">
      <dgm:prSet phldrT="[Текст]"/>
      <dgm:spPr/>
      <dgm:t>
        <a:bodyPr/>
        <a:lstStyle/>
        <a:p>
          <a:r>
            <a:rPr lang="ru-RU" dirty="0" smtClean="0"/>
            <a:t>Акварелька</a:t>
          </a:r>
          <a:endParaRPr lang="ru-RU" dirty="0"/>
        </a:p>
      </dgm:t>
    </dgm:pt>
    <dgm:pt modelId="{94A77749-57B9-41A0-B8E1-605C1EE3ED45}" type="parTrans" cxnId="{220B41AF-D547-4B17-B2A2-32674C6B3AD4}">
      <dgm:prSet/>
      <dgm:spPr/>
      <dgm:t>
        <a:bodyPr/>
        <a:lstStyle/>
        <a:p>
          <a:endParaRPr lang="ru-RU"/>
        </a:p>
      </dgm:t>
    </dgm:pt>
    <dgm:pt modelId="{331E2C87-02BD-449A-9CDD-21E5EFA0D986}" type="sibTrans" cxnId="{220B41AF-D547-4B17-B2A2-32674C6B3AD4}">
      <dgm:prSet/>
      <dgm:spPr/>
      <dgm:t>
        <a:bodyPr/>
        <a:lstStyle/>
        <a:p>
          <a:endParaRPr lang="ru-RU"/>
        </a:p>
      </dgm:t>
    </dgm:pt>
    <dgm:pt modelId="{D578F5E2-C650-4DF5-BB3D-100D8BDE68B8}">
      <dgm:prSet phldrT="[Текст]"/>
      <dgm:spPr/>
      <dgm:t>
        <a:bodyPr/>
        <a:lstStyle/>
        <a:p>
          <a:r>
            <a:rPr lang="ru-RU" dirty="0" err="1" smtClean="0"/>
            <a:t>Компьютошка</a:t>
          </a:r>
          <a:endParaRPr lang="ru-RU" dirty="0"/>
        </a:p>
      </dgm:t>
    </dgm:pt>
    <dgm:pt modelId="{E55EE660-7156-4445-A62E-0EE3890B4393}" type="parTrans" cxnId="{9EA09EA0-B150-4D26-9FD9-8455D71B023F}">
      <dgm:prSet/>
      <dgm:spPr/>
      <dgm:t>
        <a:bodyPr/>
        <a:lstStyle/>
        <a:p>
          <a:endParaRPr lang="ru-RU"/>
        </a:p>
      </dgm:t>
    </dgm:pt>
    <dgm:pt modelId="{1FC56952-677A-4935-A697-B1DAD6DEB5BA}" type="sibTrans" cxnId="{9EA09EA0-B150-4D26-9FD9-8455D71B023F}">
      <dgm:prSet/>
      <dgm:spPr/>
      <dgm:t>
        <a:bodyPr/>
        <a:lstStyle/>
        <a:p>
          <a:endParaRPr lang="ru-RU"/>
        </a:p>
      </dgm:t>
    </dgm:pt>
    <dgm:pt modelId="{F547EC18-EB56-4CDC-A7EF-44BF7EF8BF35}">
      <dgm:prSet phldrT="[Текст]"/>
      <dgm:spPr/>
      <dgm:t>
        <a:bodyPr/>
        <a:lstStyle/>
        <a:p>
          <a:r>
            <a:rPr lang="ru-RU" dirty="0" smtClean="0"/>
            <a:t>Страна </a:t>
          </a:r>
          <a:r>
            <a:rPr lang="ru-RU" dirty="0" err="1" smtClean="0"/>
            <a:t>Лингвиния</a:t>
          </a:r>
          <a:endParaRPr lang="ru-RU" dirty="0"/>
        </a:p>
      </dgm:t>
    </dgm:pt>
    <dgm:pt modelId="{67CE159F-CE08-4E3F-A1B3-DFC5C8D16DC2}" type="parTrans" cxnId="{AE0A871D-C3A7-4656-BF11-44E53068A4BD}">
      <dgm:prSet/>
      <dgm:spPr/>
      <dgm:t>
        <a:bodyPr/>
        <a:lstStyle/>
        <a:p>
          <a:endParaRPr lang="ru-RU"/>
        </a:p>
      </dgm:t>
    </dgm:pt>
    <dgm:pt modelId="{50FC86C7-7278-42F6-B94E-A09F0A08BE93}" type="sibTrans" cxnId="{AE0A871D-C3A7-4656-BF11-44E53068A4BD}">
      <dgm:prSet/>
      <dgm:spPr/>
      <dgm:t>
        <a:bodyPr/>
        <a:lstStyle/>
        <a:p>
          <a:endParaRPr lang="ru-RU"/>
        </a:p>
      </dgm:t>
    </dgm:pt>
    <dgm:pt modelId="{D4EE0E22-3C33-45E1-B011-D62A1D7BF28D}" type="pres">
      <dgm:prSet presAssocID="{C0AD731C-59B7-4CBE-B95D-BC4F4AA4DDE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6BC44E-F27E-4406-BF69-49B0E1B2420E}" type="pres">
      <dgm:prSet presAssocID="{02FF59FB-C3E0-45B7-BF25-8EBE4B6A12C9}" presName="root1" presStyleCnt="0"/>
      <dgm:spPr/>
      <dgm:t>
        <a:bodyPr/>
        <a:lstStyle/>
        <a:p>
          <a:endParaRPr lang="ru-RU"/>
        </a:p>
      </dgm:t>
    </dgm:pt>
    <dgm:pt modelId="{D3267FFB-D527-43BB-9C79-2EDC440F3173}" type="pres">
      <dgm:prSet presAssocID="{02FF59FB-C3E0-45B7-BF25-8EBE4B6A12C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87AE2C-609B-4A2D-A4AF-B52A001E64C2}" type="pres">
      <dgm:prSet presAssocID="{02FF59FB-C3E0-45B7-BF25-8EBE4B6A12C9}" presName="level2hierChild" presStyleCnt="0"/>
      <dgm:spPr/>
      <dgm:t>
        <a:bodyPr/>
        <a:lstStyle/>
        <a:p>
          <a:endParaRPr lang="ru-RU"/>
        </a:p>
      </dgm:t>
    </dgm:pt>
    <dgm:pt modelId="{2FB66123-5EC8-4948-85A3-1E05BCACB3CB}" type="pres">
      <dgm:prSet presAssocID="{A30559FC-DD02-4364-ADA2-D769FF35FFAE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8782EB00-E999-4EDA-97EA-B040B2C0DDAC}" type="pres">
      <dgm:prSet presAssocID="{A30559FC-DD02-4364-ADA2-D769FF35FFAE}" presName="connTx" presStyleLbl="parChTrans1D2" presStyleIdx="0" presStyleCnt="5"/>
      <dgm:spPr/>
      <dgm:t>
        <a:bodyPr/>
        <a:lstStyle/>
        <a:p>
          <a:endParaRPr lang="ru-RU"/>
        </a:p>
      </dgm:t>
    </dgm:pt>
    <dgm:pt modelId="{BB958D0A-2CE7-4328-8385-E4388CABAB25}" type="pres">
      <dgm:prSet presAssocID="{A1702986-EDB6-41D9-BA89-0025331B3AF3}" presName="root2" presStyleCnt="0"/>
      <dgm:spPr/>
      <dgm:t>
        <a:bodyPr/>
        <a:lstStyle/>
        <a:p>
          <a:endParaRPr lang="ru-RU"/>
        </a:p>
      </dgm:t>
    </dgm:pt>
    <dgm:pt modelId="{3C8F7D27-1860-4DC4-8C49-7D0466FF61AF}" type="pres">
      <dgm:prSet presAssocID="{A1702986-EDB6-41D9-BA89-0025331B3AF3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37E683-F6CA-4BAA-A236-AD6AB4E938D4}" type="pres">
      <dgm:prSet presAssocID="{A1702986-EDB6-41D9-BA89-0025331B3AF3}" presName="level3hierChild" presStyleCnt="0"/>
      <dgm:spPr/>
      <dgm:t>
        <a:bodyPr/>
        <a:lstStyle/>
        <a:p>
          <a:endParaRPr lang="ru-RU"/>
        </a:p>
      </dgm:t>
    </dgm:pt>
    <dgm:pt modelId="{552B003F-2D86-4DA7-9934-E3DAE67D3673}" type="pres">
      <dgm:prSet presAssocID="{2121F404-3515-4EB7-BDE4-3509D6A6765E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3F059833-FF41-4419-919D-F751B75396F1}" type="pres">
      <dgm:prSet presAssocID="{2121F404-3515-4EB7-BDE4-3509D6A6765E}" presName="connTx" presStyleLbl="parChTrans1D2" presStyleIdx="1" presStyleCnt="5"/>
      <dgm:spPr/>
      <dgm:t>
        <a:bodyPr/>
        <a:lstStyle/>
        <a:p>
          <a:endParaRPr lang="ru-RU"/>
        </a:p>
      </dgm:t>
    </dgm:pt>
    <dgm:pt modelId="{762CEFF7-8692-4FA7-93CC-06F6C14E9066}" type="pres">
      <dgm:prSet presAssocID="{E6E75D3E-2206-4DAF-870A-E621D73A96BE}" presName="root2" presStyleCnt="0"/>
      <dgm:spPr/>
      <dgm:t>
        <a:bodyPr/>
        <a:lstStyle/>
        <a:p>
          <a:endParaRPr lang="ru-RU"/>
        </a:p>
      </dgm:t>
    </dgm:pt>
    <dgm:pt modelId="{3E400570-E8BC-4F6F-9BE8-8C7627EECB6A}" type="pres">
      <dgm:prSet presAssocID="{E6E75D3E-2206-4DAF-870A-E621D73A96BE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E3D749-5AC0-4F63-8836-52BA8301AF3D}" type="pres">
      <dgm:prSet presAssocID="{E6E75D3E-2206-4DAF-870A-E621D73A96BE}" presName="level3hierChild" presStyleCnt="0"/>
      <dgm:spPr/>
      <dgm:t>
        <a:bodyPr/>
        <a:lstStyle/>
        <a:p>
          <a:endParaRPr lang="ru-RU"/>
        </a:p>
      </dgm:t>
    </dgm:pt>
    <dgm:pt modelId="{D04283EA-4697-4105-BBCA-FE1E9F71CEB0}" type="pres">
      <dgm:prSet presAssocID="{94A77749-57B9-41A0-B8E1-605C1EE3ED45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0B327212-6C25-4AF9-9CF5-9A4626A19831}" type="pres">
      <dgm:prSet presAssocID="{94A77749-57B9-41A0-B8E1-605C1EE3ED45}" presName="connTx" presStyleLbl="parChTrans1D2" presStyleIdx="2" presStyleCnt="5"/>
      <dgm:spPr/>
      <dgm:t>
        <a:bodyPr/>
        <a:lstStyle/>
        <a:p>
          <a:endParaRPr lang="ru-RU"/>
        </a:p>
      </dgm:t>
    </dgm:pt>
    <dgm:pt modelId="{E56F140F-552A-4C7A-9623-D251DE18404F}" type="pres">
      <dgm:prSet presAssocID="{20FA31A5-510E-458F-BF96-6DD90EDEEAEB}" presName="root2" presStyleCnt="0"/>
      <dgm:spPr/>
    </dgm:pt>
    <dgm:pt modelId="{08E8C1B7-24FC-4830-A216-D3D8D28AB171}" type="pres">
      <dgm:prSet presAssocID="{20FA31A5-510E-458F-BF96-6DD90EDEEAEB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D7CFC2-8C8C-4B09-B579-698F66F13708}" type="pres">
      <dgm:prSet presAssocID="{20FA31A5-510E-458F-BF96-6DD90EDEEAEB}" presName="level3hierChild" presStyleCnt="0"/>
      <dgm:spPr/>
    </dgm:pt>
    <dgm:pt modelId="{D5FA7965-A9A9-4B1B-8490-0E1F62045D95}" type="pres">
      <dgm:prSet presAssocID="{E55EE660-7156-4445-A62E-0EE3890B4393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678D38F0-A035-4340-A067-D8E27CC595BF}" type="pres">
      <dgm:prSet presAssocID="{E55EE660-7156-4445-A62E-0EE3890B4393}" presName="connTx" presStyleLbl="parChTrans1D2" presStyleIdx="3" presStyleCnt="5"/>
      <dgm:spPr/>
      <dgm:t>
        <a:bodyPr/>
        <a:lstStyle/>
        <a:p>
          <a:endParaRPr lang="ru-RU"/>
        </a:p>
      </dgm:t>
    </dgm:pt>
    <dgm:pt modelId="{CC53F15F-2F82-4EBE-BCDE-62655556BD6B}" type="pres">
      <dgm:prSet presAssocID="{D578F5E2-C650-4DF5-BB3D-100D8BDE68B8}" presName="root2" presStyleCnt="0"/>
      <dgm:spPr/>
    </dgm:pt>
    <dgm:pt modelId="{555DABB7-4E85-4616-B5D5-8CAD4880CF2A}" type="pres">
      <dgm:prSet presAssocID="{D578F5E2-C650-4DF5-BB3D-100D8BDE68B8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F6AFE9-8424-478C-89BB-BCC5E3A2894D}" type="pres">
      <dgm:prSet presAssocID="{D578F5E2-C650-4DF5-BB3D-100D8BDE68B8}" presName="level3hierChild" presStyleCnt="0"/>
      <dgm:spPr/>
    </dgm:pt>
    <dgm:pt modelId="{111F146A-7859-4CB5-8B2D-BA2B48239213}" type="pres">
      <dgm:prSet presAssocID="{67CE159F-CE08-4E3F-A1B3-DFC5C8D16DC2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BBB3E049-7D03-413B-8F76-9690E5B23814}" type="pres">
      <dgm:prSet presAssocID="{67CE159F-CE08-4E3F-A1B3-DFC5C8D16DC2}" presName="connTx" presStyleLbl="parChTrans1D2" presStyleIdx="4" presStyleCnt="5"/>
      <dgm:spPr/>
      <dgm:t>
        <a:bodyPr/>
        <a:lstStyle/>
        <a:p>
          <a:endParaRPr lang="ru-RU"/>
        </a:p>
      </dgm:t>
    </dgm:pt>
    <dgm:pt modelId="{E037FC83-68F9-4AB9-A9EF-0B36AB8D4200}" type="pres">
      <dgm:prSet presAssocID="{F547EC18-EB56-4CDC-A7EF-44BF7EF8BF35}" presName="root2" presStyleCnt="0"/>
      <dgm:spPr/>
    </dgm:pt>
    <dgm:pt modelId="{5740C2A3-12D4-4386-A3E1-7FE4EA823737}" type="pres">
      <dgm:prSet presAssocID="{F547EC18-EB56-4CDC-A7EF-44BF7EF8BF35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FD1444-8AD7-48AD-AB6F-25EFDCEE4B25}" type="pres">
      <dgm:prSet presAssocID="{F547EC18-EB56-4CDC-A7EF-44BF7EF8BF35}" presName="level3hierChild" presStyleCnt="0"/>
      <dgm:spPr/>
    </dgm:pt>
  </dgm:ptLst>
  <dgm:cxnLst>
    <dgm:cxn modelId="{220B41AF-D547-4B17-B2A2-32674C6B3AD4}" srcId="{02FF59FB-C3E0-45B7-BF25-8EBE4B6A12C9}" destId="{20FA31A5-510E-458F-BF96-6DD90EDEEAEB}" srcOrd="2" destOrd="0" parTransId="{94A77749-57B9-41A0-B8E1-605C1EE3ED45}" sibTransId="{331E2C87-02BD-449A-9CDD-21E5EFA0D986}"/>
    <dgm:cxn modelId="{698DBBDD-82B7-4F85-B2A9-55BC7F489079}" type="presOf" srcId="{E55EE660-7156-4445-A62E-0EE3890B4393}" destId="{678D38F0-A035-4340-A067-D8E27CC595BF}" srcOrd="1" destOrd="0" presId="urn:microsoft.com/office/officeart/2008/layout/HorizontalMultiLevelHierarchy"/>
    <dgm:cxn modelId="{A0E56647-0024-4A74-A969-86D4B68F384D}" type="presOf" srcId="{A30559FC-DD02-4364-ADA2-D769FF35FFAE}" destId="{2FB66123-5EC8-4948-85A3-1E05BCACB3CB}" srcOrd="0" destOrd="0" presId="urn:microsoft.com/office/officeart/2008/layout/HorizontalMultiLevelHierarchy"/>
    <dgm:cxn modelId="{2A613F2B-3F0F-41BE-AE5A-230B480A1A2E}" type="presOf" srcId="{C0AD731C-59B7-4CBE-B95D-BC4F4AA4DDEE}" destId="{D4EE0E22-3C33-45E1-B011-D62A1D7BF28D}" srcOrd="0" destOrd="0" presId="urn:microsoft.com/office/officeart/2008/layout/HorizontalMultiLevelHierarchy"/>
    <dgm:cxn modelId="{38526585-7F82-4AEB-86A7-F9F85296ECC6}" type="presOf" srcId="{94A77749-57B9-41A0-B8E1-605C1EE3ED45}" destId="{D04283EA-4697-4105-BBCA-FE1E9F71CEB0}" srcOrd="0" destOrd="0" presId="urn:microsoft.com/office/officeart/2008/layout/HorizontalMultiLevelHierarchy"/>
    <dgm:cxn modelId="{61CCC978-32FC-4B7A-ACFF-98C7720F9407}" type="presOf" srcId="{E55EE660-7156-4445-A62E-0EE3890B4393}" destId="{D5FA7965-A9A9-4B1B-8490-0E1F62045D95}" srcOrd="0" destOrd="0" presId="urn:microsoft.com/office/officeart/2008/layout/HorizontalMultiLevelHierarchy"/>
    <dgm:cxn modelId="{36907250-DD1B-4FE0-848F-EA614361E396}" type="presOf" srcId="{A1702986-EDB6-41D9-BA89-0025331B3AF3}" destId="{3C8F7D27-1860-4DC4-8C49-7D0466FF61AF}" srcOrd="0" destOrd="0" presId="urn:microsoft.com/office/officeart/2008/layout/HorizontalMultiLevelHierarchy"/>
    <dgm:cxn modelId="{955B53BA-D4C8-411D-B9E1-5BC5B8AAEEB9}" type="presOf" srcId="{94A77749-57B9-41A0-B8E1-605C1EE3ED45}" destId="{0B327212-6C25-4AF9-9CF5-9A4626A19831}" srcOrd="1" destOrd="0" presId="urn:microsoft.com/office/officeart/2008/layout/HorizontalMultiLevelHierarchy"/>
    <dgm:cxn modelId="{99E653FA-7210-405C-84BE-37A98DC0ABE4}" type="presOf" srcId="{F547EC18-EB56-4CDC-A7EF-44BF7EF8BF35}" destId="{5740C2A3-12D4-4386-A3E1-7FE4EA823737}" srcOrd="0" destOrd="0" presId="urn:microsoft.com/office/officeart/2008/layout/HorizontalMultiLevelHierarchy"/>
    <dgm:cxn modelId="{20A6D635-3FC1-4665-95A2-18FA09FC3955}" type="presOf" srcId="{02FF59FB-C3E0-45B7-BF25-8EBE4B6A12C9}" destId="{D3267FFB-D527-43BB-9C79-2EDC440F3173}" srcOrd="0" destOrd="0" presId="urn:microsoft.com/office/officeart/2008/layout/HorizontalMultiLevelHierarchy"/>
    <dgm:cxn modelId="{159A27A2-B8B3-4D92-9794-2AFF2B62A338}" srcId="{02FF59FB-C3E0-45B7-BF25-8EBE4B6A12C9}" destId="{A1702986-EDB6-41D9-BA89-0025331B3AF3}" srcOrd="0" destOrd="0" parTransId="{A30559FC-DD02-4364-ADA2-D769FF35FFAE}" sibTransId="{46378AC6-E3C0-4C5E-941A-8C523CF3D922}"/>
    <dgm:cxn modelId="{2C5D6909-4DA4-4269-873D-ABD9B68DB47C}" type="presOf" srcId="{A30559FC-DD02-4364-ADA2-D769FF35FFAE}" destId="{8782EB00-E999-4EDA-97EA-B040B2C0DDAC}" srcOrd="1" destOrd="0" presId="urn:microsoft.com/office/officeart/2008/layout/HorizontalMultiLevelHierarchy"/>
    <dgm:cxn modelId="{F68BF82C-770B-4EC9-9073-4985EE729BE7}" srcId="{C0AD731C-59B7-4CBE-B95D-BC4F4AA4DDEE}" destId="{02FF59FB-C3E0-45B7-BF25-8EBE4B6A12C9}" srcOrd="0" destOrd="0" parTransId="{52AF27A9-1495-4B29-84CE-4A1E2357EE89}" sibTransId="{B3B83343-037C-4942-B4EC-0BF6B8651F5A}"/>
    <dgm:cxn modelId="{60508798-D978-44B4-844C-43D9723A86FF}" type="presOf" srcId="{67CE159F-CE08-4E3F-A1B3-DFC5C8D16DC2}" destId="{BBB3E049-7D03-413B-8F76-9690E5B23814}" srcOrd="1" destOrd="0" presId="urn:microsoft.com/office/officeart/2008/layout/HorizontalMultiLevelHierarchy"/>
    <dgm:cxn modelId="{3690056A-592E-4614-877B-3BE0A69FF234}" type="presOf" srcId="{67CE159F-CE08-4E3F-A1B3-DFC5C8D16DC2}" destId="{111F146A-7859-4CB5-8B2D-BA2B48239213}" srcOrd="0" destOrd="0" presId="urn:microsoft.com/office/officeart/2008/layout/HorizontalMultiLevelHierarchy"/>
    <dgm:cxn modelId="{AE0A871D-C3A7-4656-BF11-44E53068A4BD}" srcId="{02FF59FB-C3E0-45B7-BF25-8EBE4B6A12C9}" destId="{F547EC18-EB56-4CDC-A7EF-44BF7EF8BF35}" srcOrd="4" destOrd="0" parTransId="{67CE159F-CE08-4E3F-A1B3-DFC5C8D16DC2}" sibTransId="{50FC86C7-7278-42F6-B94E-A09F0A08BE93}"/>
    <dgm:cxn modelId="{9EA09EA0-B150-4D26-9FD9-8455D71B023F}" srcId="{02FF59FB-C3E0-45B7-BF25-8EBE4B6A12C9}" destId="{D578F5E2-C650-4DF5-BB3D-100D8BDE68B8}" srcOrd="3" destOrd="0" parTransId="{E55EE660-7156-4445-A62E-0EE3890B4393}" sibTransId="{1FC56952-677A-4935-A697-B1DAD6DEB5BA}"/>
    <dgm:cxn modelId="{A85D738F-7F35-49E2-9EE6-0C6C1A030822}" type="presOf" srcId="{2121F404-3515-4EB7-BDE4-3509D6A6765E}" destId="{552B003F-2D86-4DA7-9934-E3DAE67D3673}" srcOrd="0" destOrd="0" presId="urn:microsoft.com/office/officeart/2008/layout/HorizontalMultiLevelHierarchy"/>
    <dgm:cxn modelId="{F5A7D4E7-D9FB-4704-A568-B1428BC1AA3A}" srcId="{02FF59FB-C3E0-45B7-BF25-8EBE4B6A12C9}" destId="{E6E75D3E-2206-4DAF-870A-E621D73A96BE}" srcOrd="1" destOrd="0" parTransId="{2121F404-3515-4EB7-BDE4-3509D6A6765E}" sibTransId="{DB0A8938-D696-4B71-8D7B-2E3CD240E247}"/>
    <dgm:cxn modelId="{54C6F217-D73C-4B34-8F3C-164451A747E7}" type="presOf" srcId="{E6E75D3E-2206-4DAF-870A-E621D73A96BE}" destId="{3E400570-E8BC-4F6F-9BE8-8C7627EECB6A}" srcOrd="0" destOrd="0" presId="urn:microsoft.com/office/officeart/2008/layout/HorizontalMultiLevelHierarchy"/>
    <dgm:cxn modelId="{06749EAC-D62B-423E-9A1E-5C83A5A2CF4B}" type="presOf" srcId="{20FA31A5-510E-458F-BF96-6DD90EDEEAEB}" destId="{08E8C1B7-24FC-4830-A216-D3D8D28AB171}" srcOrd="0" destOrd="0" presId="urn:microsoft.com/office/officeart/2008/layout/HorizontalMultiLevelHierarchy"/>
    <dgm:cxn modelId="{333DAB98-5D15-4DA4-AA77-EA5545ED1410}" type="presOf" srcId="{2121F404-3515-4EB7-BDE4-3509D6A6765E}" destId="{3F059833-FF41-4419-919D-F751B75396F1}" srcOrd="1" destOrd="0" presId="urn:microsoft.com/office/officeart/2008/layout/HorizontalMultiLevelHierarchy"/>
    <dgm:cxn modelId="{B5BE2D3A-3153-4890-9AE4-053382425E74}" type="presOf" srcId="{D578F5E2-C650-4DF5-BB3D-100D8BDE68B8}" destId="{555DABB7-4E85-4616-B5D5-8CAD4880CF2A}" srcOrd="0" destOrd="0" presId="urn:microsoft.com/office/officeart/2008/layout/HorizontalMultiLevelHierarchy"/>
    <dgm:cxn modelId="{406C549D-69A3-4720-8A8D-73C941C6BC2B}" type="presParOf" srcId="{D4EE0E22-3C33-45E1-B011-D62A1D7BF28D}" destId="{8A6BC44E-F27E-4406-BF69-49B0E1B2420E}" srcOrd="0" destOrd="0" presId="urn:microsoft.com/office/officeart/2008/layout/HorizontalMultiLevelHierarchy"/>
    <dgm:cxn modelId="{343B6601-1567-4938-AF73-2627E830164E}" type="presParOf" srcId="{8A6BC44E-F27E-4406-BF69-49B0E1B2420E}" destId="{D3267FFB-D527-43BB-9C79-2EDC440F3173}" srcOrd="0" destOrd="0" presId="urn:microsoft.com/office/officeart/2008/layout/HorizontalMultiLevelHierarchy"/>
    <dgm:cxn modelId="{E27AB9D3-9BA8-47AB-8DCC-5B60DE4DD761}" type="presParOf" srcId="{8A6BC44E-F27E-4406-BF69-49B0E1B2420E}" destId="{3987AE2C-609B-4A2D-A4AF-B52A001E64C2}" srcOrd="1" destOrd="0" presId="urn:microsoft.com/office/officeart/2008/layout/HorizontalMultiLevelHierarchy"/>
    <dgm:cxn modelId="{249D2581-843E-43FF-975E-1142C507B529}" type="presParOf" srcId="{3987AE2C-609B-4A2D-A4AF-B52A001E64C2}" destId="{2FB66123-5EC8-4948-85A3-1E05BCACB3CB}" srcOrd="0" destOrd="0" presId="urn:microsoft.com/office/officeart/2008/layout/HorizontalMultiLevelHierarchy"/>
    <dgm:cxn modelId="{52782847-98F5-42C8-88C2-52947E6EC486}" type="presParOf" srcId="{2FB66123-5EC8-4948-85A3-1E05BCACB3CB}" destId="{8782EB00-E999-4EDA-97EA-B040B2C0DDAC}" srcOrd="0" destOrd="0" presId="urn:microsoft.com/office/officeart/2008/layout/HorizontalMultiLevelHierarchy"/>
    <dgm:cxn modelId="{76C61AAC-3957-48C4-A004-81511E334041}" type="presParOf" srcId="{3987AE2C-609B-4A2D-A4AF-B52A001E64C2}" destId="{BB958D0A-2CE7-4328-8385-E4388CABAB25}" srcOrd="1" destOrd="0" presId="urn:microsoft.com/office/officeart/2008/layout/HorizontalMultiLevelHierarchy"/>
    <dgm:cxn modelId="{C4277C60-807E-48BE-8825-B9194CD77C01}" type="presParOf" srcId="{BB958D0A-2CE7-4328-8385-E4388CABAB25}" destId="{3C8F7D27-1860-4DC4-8C49-7D0466FF61AF}" srcOrd="0" destOrd="0" presId="urn:microsoft.com/office/officeart/2008/layout/HorizontalMultiLevelHierarchy"/>
    <dgm:cxn modelId="{F91E5370-A3EF-482B-B0CD-D0BEBB8EA764}" type="presParOf" srcId="{BB958D0A-2CE7-4328-8385-E4388CABAB25}" destId="{7E37E683-F6CA-4BAA-A236-AD6AB4E938D4}" srcOrd="1" destOrd="0" presId="urn:microsoft.com/office/officeart/2008/layout/HorizontalMultiLevelHierarchy"/>
    <dgm:cxn modelId="{0FCEBFC5-5815-43ED-B054-4DEC61D77C66}" type="presParOf" srcId="{3987AE2C-609B-4A2D-A4AF-B52A001E64C2}" destId="{552B003F-2D86-4DA7-9934-E3DAE67D3673}" srcOrd="2" destOrd="0" presId="urn:microsoft.com/office/officeart/2008/layout/HorizontalMultiLevelHierarchy"/>
    <dgm:cxn modelId="{D72B2DFC-2687-402A-A1EF-2342214C6905}" type="presParOf" srcId="{552B003F-2D86-4DA7-9934-E3DAE67D3673}" destId="{3F059833-FF41-4419-919D-F751B75396F1}" srcOrd="0" destOrd="0" presId="urn:microsoft.com/office/officeart/2008/layout/HorizontalMultiLevelHierarchy"/>
    <dgm:cxn modelId="{6DA4D014-4007-4EAF-A8EB-1DA596A740CB}" type="presParOf" srcId="{3987AE2C-609B-4A2D-A4AF-B52A001E64C2}" destId="{762CEFF7-8692-4FA7-93CC-06F6C14E9066}" srcOrd="3" destOrd="0" presId="urn:microsoft.com/office/officeart/2008/layout/HorizontalMultiLevelHierarchy"/>
    <dgm:cxn modelId="{66D27BDB-1BA9-435F-9406-ED51D0A7933B}" type="presParOf" srcId="{762CEFF7-8692-4FA7-93CC-06F6C14E9066}" destId="{3E400570-E8BC-4F6F-9BE8-8C7627EECB6A}" srcOrd="0" destOrd="0" presId="urn:microsoft.com/office/officeart/2008/layout/HorizontalMultiLevelHierarchy"/>
    <dgm:cxn modelId="{5BE9345F-4D41-42E4-B636-1D4AB85D21CC}" type="presParOf" srcId="{762CEFF7-8692-4FA7-93CC-06F6C14E9066}" destId="{1AE3D749-5AC0-4F63-8836-52BA8301AF3D}" srcOrd="1" destOrd="0" presId="urn:microsoft.com/office/officeart/2008/layout/HorizontalMultiLevelHierarchy"/>
    <dgm:cxn modelId="{05CD8CDC-1E44-44A6-AB92-C5DF6BB95F72}" type="presParOf" srcId="{3987AE2C-609B-4A2D-A4AF-B52A001E64C2}" destId="{D04283EA-4697-4105-BBCA-FE1E9F71CEB0}" srcOrd="4" destOrd="0" presId="urn:microsoft.com/office/officeart/2008/layout/HorizontalMultiLevelHierarchy"/>
    <dgm:cxn modelId="{8E7EF9EE-4543-4FBD-B23B-68070B013529}" type="presParOf" srcId="{D04283EA-4697-4105-BBCA-FE1E9F71CEB0}" destId="{0B327212-6C25-4AF9-9CF5-9A4626A19831}" srcOrd="0" destOrd="0" presId="urn:microsoft.com/office/officeart/2008/layout/HorizontalMultiLevelHierarchy"/>
    <dgm:cxn modelId="{4BB1CBAC-3B61-4B5C-A8FE-7756B7EC9A06}" type="presParOf" srcId="{3987AE2C-609B-4A2D-A4AF-B52A001E64C2}" destId="{E56F140F-552A-4C7A-9623-D251DE18404F}" srcOrd="5" destOrd="0" presId="urn:microsoft.com/office/officeart/2008/layout/HorizontalMultiLevelHierarchy"/>
    <dgm:cxn modelId="{CD99ECE1-06DF-437C-89C0-7239D88BC27C}" type="presParOf" srcId="{E56F140F-552A-4C7A-9623-D251DE18404F}" destId="{08E8C1B7-24FC-4830-A216-D3D8D28AB171}" srcOrd="0" destOrd="0" presId="urn:microsoft.com/office/officeart/2008/layout/HorizontalMultiLevelHierarchy"/>
    <dgm:cxn modelId="{DF814AD4-3C59-45CB-9C61-8585C7ECA8AE}" type="presParOf" srcId="{E56F140F-552A-4C7A-9623-D251DE18404F}" destId="{48D7CFC2-8C8C-4B09-B579-698F66F13708}" srcOrd="1" destOrd="0" presId="urn:microsoft.com/office/officeart/2008/layout/HorizontalMultiLevelHierarchy"/>
    <dgm:cxn modelId="{7D3EC514-9A1A-41F8-A0FE-A93CE8E96004}" type="presParOf" srcId="{3987AE2C-609B-4A2D-A4AF-B52A001E64C2}" destId="{D5FA7965-A9A9-4B1B-8490-0E1F62045D95}" srcOrd="6" destOrd="0" presId="urn:microsoft.com/office/officeart/2008/layout/HorizontalMultiLevelHierarchy"/>
    <dgm:cxn modelId="{9BE1503E-773E-4495-BF13-FDAA71D985C5}" type="presParOf" srcId="{D5FA7965-A9A9-4B1B-8490-0E1F62045D95}" destId="{678D38F0-A035-4340-A067-D8E27CC595BF}" srcOrd="0" destOrd="0" presId="urn:microsoft.com/office/officeart/2008/layout/HorizontalMultiLevelHierarchy"/>
    <dgm:cxn modelId="{4404BC45-B583-4075-B423-FD1A63FD3F2E}" type="presParOf" srcId="{3987AE2C-609B-4A2D-A4AF-B52A001E64C2}" destId="{CC53F15F-2F82-4EBE-BCDE-62655556BD6B}" srcOrd="7" destOrd="0" presId="urn:microsoft.com/office/officeart/2008/layout/HorizontalMultiLevelHierarchy"/>
    <dgm:cxn modelId="{F9ED1EC0-DBE4-4E36-8A22-5BB3FA35FD30}" type="presParOf" srcId="{CC53F15F-2F82-4EBE-BCDE-62655556BD6B}" destId="{555DABB7-4E85-4616-B5D5-8CAD4880CF2A}" srcOrd="0" destOrd="0" presId="urn:microsoft.com/office/officeart/2008/layout/HorizontalMultiLevelHierarchy"/>
    <dgm:cxn modelId="{3666BD0E-FC5A-443B-97EA-DC54E02115C7}" type="presParOf" srcId="{CC53F15F-2F82-4EBE-BCDE-62655556BD6B}" destId="{1FF6AFE9-8424-478C-89BB-BCC5E3A2894D}" srcOrd="1" destOrd="0" presId="urn:microsoft.com/office/officeart/2008/layout/HorizontalMultiLevelHierarchy"/>
    <dgm:cxn modelId="{35400747-4E02-4143-BAA6-15C17DAA5171}" type="presParOf" srcId="{3987AE2C-609B-4A2D-A4AF-B52A001E64C2}" destId="{111F146A-7859-4CB5-8B2D-BA2B48239213}" srcOrd="8" destOrd="0" presId="urn:microsoft.com/office/officeart/2008/layout/HorizontalMultiLevelHierarchy"/>
    <dgm:cxn modelId="{A98FEDA4-9B01-42E1-99E2-04DAA8EDCA7D}" type="presParOf" srcId="{111F146A-7859-4CB5-8B2D-BA2B48239213}" destId="{BBB3E049-7D03-413B-8F76-9690E5B23814}" srcOrd="0" destOrd="0" presId="urn:microsoft.com/office/officeart/2008/layout/HorizontalMultiLevelHierarchy"/>
    <dgm:cxn modelId="{A90E787E-C9FF-43D3-AEC3-9B16B7C963E9}" type="presParOf" srcId="{3987AE2C-609B-4A2D-A4AF-B52A001E64C2}" destId="{E037FC83-68F9-4AB9-A9EF-0B36AB8D4200}" srcOrd="9" destOrd="0" presId="urn:microsoft.com/office/officeart/2008/layout/HorizontalMultiLevelHierarchy"/>
    <dgm:cxn modelId="{7BC656D7-F864-4423-9E4A-0B5337218E60}" type="presParOf" srcId="{E037FC83-68F9-4AB9-A9EF-0B36AB8D4200}" destId="{5740C2A3-12D4-4386-A3E1-7FE4EA823737}" srcOrd="0" destOrd="0" presId="urn:microsoft.com/office/officeart/2008/layout/HorizontalMultiLevelHierarchy"/>
    <dgm:cxn modelId="{26260E67-396D-4857-AF41-C8A06DA71350}" type="presParOf" srcId="{E037FC83-68F9-4AB9-A9EF-0B36AB8D4200}" destId="{7AFD1444-8AD7-48AD-AB6F-25EFDCEE4B2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6E8E55-287D-4C32-80FD-15212BBA2966}" type="doc">
      <dgm:prSet loTypeId="urn:microsoft.com/office/officeart/2005/8/layout/cycle4" loCatId="relationship" qsTypeId="urn:microsoft.com/office/officeart/2005/8/quickstyle/3d7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953153D-6192-4505-8805-E74738350FA1}">
      <dgm:prSet phldrT="[Текст]"/>
      <dgm:spPr/>
      <dgm:t>
        <a:bodyPr/>
        <a:lstStyle/>
        <a:p>
          <a:r>
            <a:rPr lang="ru-RU" dirty="0" smtClean="0"/>
            <a:t>Конкурсы </a:t>
          </a:r>
          <a:endParaRPr lang="ru-RU" dirty="0"/>
        </a:p>
      </dgm:t>
    </dgm:pt>
    <dgm:pt modelId="{68396A44-5037-4254-9F22-A1EF47F2E9BF}" type="parTrans" cxnId="{B647746B-6D5C-467A-978E-E577BB773AFF}">
      <dgm:prSet/>
      <dgm:spPr/>
      <dgm:t>
        <a:bodyPr/>
        <a:lstStyle/>
        <a:p>
          <a:endParaRPr lang="ru-RU"/>
        </a:p>
      </dgm:t>
    </dgm:pt>
    <dgm:pt modelId="{96363224-2924-4786-8D13-FAA34B55BB14}" type="sibTrans" cxnId="{B647746B-6D5C-467A-978E-E577BB773AFF}">
      <dgm:prSet/>
      <dgm:spPr/>
      <dgm:t>
        <a:bodyPr/>
        <a:lstStyle/>
        <a:p>
          <a:endParaRPr lang="ru-RU"/>
        </a:p>
      </dgm:t>
    </dgm:pt>
    <dgm:pt modelId="{F7B2D40B-9929-47F0-A988-FE740400CEEA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Школьный уровень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2965CFD6-2F29-4DEC-9305-6969625FE011}" type="parTrans" cxnId="{54E0C2D1-BEB1-433F-9C2D-73409FA9489A}">
      <dgm:prSet/>
      <dgm:spPr/>
      <dgm:t>
        <a:bodyPr/>
        <a:lstStyle/>
        <a:p>
          <a:endParaRPr lang="ru-RU"/>
        </a:p>
      </dgm:t>
    </dgm:pt>
    <dgm:pt modelId="{DDF30547-F4F3-4929-B6A7-584D2F420D78}" type="sibTrans" cxnId="{54E0C2D1-BEB1-433F-9C2D-73409FA9489A}">
      <dgm:prSet/>
      <dgm:spPr/>
      <dgm:t>
        <a:bodyPr/>
        <a:lstStyle/>
        <a:p>
          <a:endParaRPr lang="ru-RU"/>
        </a:p>
      </dgm:t>
    </dgm:pt>
    <dgm:pt modelId="{78FBA018-6B9D-4CF8-A767-40515DBD9C27}">
      <dgm:prSet phldrT="[Текст]"/>
      <dgm:spPr/>
      <dgm:t>
        <a:bodyPr/>
        <a:lstStyle/>
        <a:p>
          <a:r>
            <a:rPr lang="ru-RU" dirty="0" smtClean="0"/>
            <a:t>Олимпиады </a:t>
          </a:r>
          <a:endParaRPr lang="ru-RU" dirty="0"/>
        </a:p>
      </dgm:t>
    </dgm:pt>
    <dgm:pt modelId="{A1F9046A-46B4-45B4-BC02-C0B67363E585}" type="parTrans" cxnId="{ED16D272-7C0A-4166-8243-C10718ED9F5B}">
      <dgm:prSet/>
      <dgm:spPr/>
      <dgm:t>
        <a:bodyPr/>
        <a:lstStyle/>
        <a:p>
          <a:endParaRPr lang="ru-RU"/>
        </a:p>
      </dgm:t>
    </dgm:pt>
    <dgm:pt modelId="{A1B3AFB9-782D-4335-8271-9CE98EE8CA7E}" type="sibTrans" cxnId="{ED16D272-7C0A-4166-8243-C10718ED9F5B}">
      <dgm:prSet/>
      <dgm:spPr/>
      <dgm:t>
        <a:bodyPr/>
        <a:lstStyle/>
        <a:p>
          <a:endParaRPr lang="ru-RU"/>
        </a:p>
      </dgm:t>
    </dgm:pt>
    <dgm:pt modelId="{CC4B691C-FC72-447B-AE7D-FB27C5CA8D25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Школьный уровень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CDFCB07E-B4FE-459A-9F1A-1E08720DA824}" type="parTrans" cxnId="{57BC3657-6FAE-4031-A68E-4101724E0A57}">
      <dgm:prSet/>
      <dgm:spPr/>
      <dgm:t>
        <a:bodyPr/>
        <a:lstStyle/>
        <a:p>
          <a:endParaRPr lang="ru-RU"/>
        </a:p>
      </dgm:t>
    </dgm:pt>
    <dgm:pt modelId="{EF5C7D18-91D0-4910-B692-48D457516428}" type="sibTrans" cxnId="{57BC3657-6FAE-4031-A68E-4101724E0A57}">
      <dgm:prSet/>
      <dgm:spPr/>
      <dgm:t>
        <a:bodyPr/>
        <a:lstStyle/>
        <a:p>
          <a:endParaRPr lang="ru-RU"/>
        </a:p>
      </dgm:t>
    </dgm:pt>
    <dgm:pt modelId="{BAC7F3E5-48BF-4D19-9223-3C86FF31C12D}">
      <dgm:prSet phldrT="[Текст]"/>
      <dgm:spPr/>
      <dgm:t>
        <a:bodyPr/>
        <a:lstStyle/>
        <a:p>
          <a:r>
            <a:rPr lang="ru-RU" dirty="0" smtClean="0"/>
            <a:t>Фестивали </a:t>
          </a:r>
          <a:endParaRPr lang="ru-RU" dirty="0"/>
        </a:p>
      </dgm:t>
    </dgm:pt>
    <dgm:pt modelId="{A193AC06-6D01-4A08-8442-4F6CF1441999}" type="parTrans" cxnId="{7EB9ED2B-CFB5-4E9C-AF37-7B0AC6198A82}">
      <dgm:prSet/>
      <dgm:spPr/>
      <dgm:t>
        <a:bodyPr/>
        <a:lstStyle/>
        <a:p>
          <a:endParaRPr lang="ru-RU"/>
        </a:p>
      </dgm:t>
    </dgm:pt>
    <dgm:pt modelId="{834BB6D2-7167-4F3D-984E-18EE42644DD4}" type="sibTrans" cxnId="{7EB9ED2B-CFB5-4E9C-AF37-7B0AC6198A82}">
      <dgm:prSet/>
      <dgm:spPr/>
      <dgm:t>
        <a:bodyPr/>
        <a:lstStyle/>
        <a:p>
          <a:endParaRPr lang="ru-RU"/>
        </a:p>
      </dgm:t>
    </dgm:pt>
    <dgm:pt modelId="{EA1697EB-5ADB-44FE-811A-7F1E70D62610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Школьный уровень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3AA89D9A-A3FC-4C5B-A0A9-03644DF52FAE}" type="parTrans" cxnId="{BCBE9CF3-A892-47BF-A5A3-EDDBF0EE2B8A}">
      <dgm:prSet/>
      <dgm:spPr/>
      <dgm:t>
        <a:bodyPr/>
        <a:lstStyle/>
        <a:p>
          <a:endParaRPr lang="ru-RU"/>
        </a:p>
      </dgm:t>
    </dgm:pt>
    <dgm:pt modelId="{CB35438D-E3C8-4BEA-BD5F-65A378680021}" type="sibTrans" cxnId="{BCBE9CF3-A892-47BF-A5A3-EDDBF0EE2B8A}">
      <dgm:prSet/>
      <dgm:spPr/>
      <dgm:t>
        <a:bodyPr/>
        <a:lstStyle/>
        <a:p>
          <a:endParaRPr lang="ru-RU"/>
        </a:p>
      </dgm:t>
    </dgm:pt>
    <dgm:pt modelId="{3E5F3854-E115-466E-84DC-8A108A9F0033}">
      <dgm:prSet phldrT="[Текст]"/>
      <dgm:spPr/>
      <dgm:t>
        <a:bodyPr/>
        <a:lstStyle/>
        <a:p>
          <a:r>
            <a:rPr lang="ru-RU" dirty="0" smtClean="0"/>
            <a:t>Научно-практические конференции</a:t>
          </a:r>
          <a:endParaRPr lang="ru-RU" dirty="0"/>
        </a:p>
      </dgm:t>
    </dgm:pt>
    <dgm:pt modelId="{B179AE0B-668B-466A-B54B-3F8843D165E6}" type="parTrans" cxnId="{959CE3A6-0B2F-4A8D-AD19-062A599D29E7}">
      <dgm:prSet/>
      <dgm:spPr/>
      <dgm:t>
        <a:bodyPr/>
        <a:lstStyle/>
        <a:p>
          <a:endParaRPr lang="ru-RU"/>
        </a:p>
      </dgm:t>
    </dgm:pt>
    <dgm:pt modelId="{F3B6D4DA-B170-4E70-92DC-4CAFB75A052C}" type="sibTrans" cxnId="{959CE3A6-0B2F-4A8D-AD19-062A599D29E7}">
      <dgm:prSet/>
      <dgm:spPr/>
      <dgm:t>
        <a:bodyPr/>
        <a:lstStyle/>
        <a:p>
          <a:endParaRPr lang="ru-RU"/>
        </a:p>
      </dgm:t>
    </dgm:pt>
    <dgm:pt modelId="{0AE8A946-E434-4F77-8FCE-49B24F6EC9F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Школьный уровень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16B3B97B-BCC3-46DB-8077-472AE6CFBF16}" type="parTrans" cxnId="{BBD52FA9-4141-4E92-BFC4-CAAD8F12C5D8}">
      <dgm:prSet/>
      <dgm:spPr/>
      <dgm:t>
        <a:bodyPr/>
        <a:lstStyle/>
        <a:p>
          <a:endParaRPr lang="ru-RU"/>
        </a:p>
      </dgm:t>
    </dgm:pt>
    <dgm:pt modelId="{5AD45A68-B77A-450D-A2FD-8444099FC0CD}" type="sibTrans" cxnId="{BBD52FA9-4141-4E92-BFC4-CAAD8F12C5D8}">
      <dgm:prSet/>
      <dgm:spPr/>
      <dgm:t>
        <a:bodyPr/>
        <a:lstStyle/>
        <a:p>
          <a:endParaRPr lang="ru-RU"/>
        </a:p>
      </dgm:t>
    </dgm:pt>
    <dgm:pt modelId="{328BB734-91A7-4DAF-A502-A62200987364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Районный уровень 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84E01820-D798-40AA-91DD-810D8FE40891}" type="parTrans" cxnId="{A547E526-C394-4927-8660-E798348206D0}">
      <dgm:prSet/>
      <dgm:spPr/>
      <dgm:t>
        <a:bodyPr/>
        <a:lstStyle/>
        <a:p>
          <a:endParaRPr lang="ru-RU"/>
        </a:p>
      </dgm:t>
    </dgm:pt>
    <dgm:pt modelId="{9C090943-DF91-4634-B3E1-47606A8D3F4B}" type="sibTrans" cxnId="{A547E526-C394-4927-8660-E798348206D0}">
      <dgm:prSet/>
      <dgm:spPr/>
      <dgm:t>
        <a:bodyPr/>
        <a:lstStyle/>
        <a:p>
          <a:endParaRPr lang="ru-RU"/>
        </a:p>
      </dgm:t>
    </dgm:pt>
    <dgm:pt modelId="{EA6B58F6-EDB9-49E1-9647-32EC8F50FB55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Всероссийские (заочно</a:t>
          </a:r>
          <a:r>
            <a:rPr lang="ru-RU" sz="1400" dirty="0" smtClean="0"/>
            <a:t>)</a:t>
          </a:r>
          <a:endParaRPr lang="ru-RU" sz="1400" dirty="0"/>
        </a:p>
      </dgm:t>
    </dgm:pt>
    <dgm:pt modelId="{260F8EF8-A0DF-41F5-AEF3-905692FC5E65}" type="parTrans" cxnId="{30FDEBED-3805-490A-B23E-00E8C5433CA8}">
      <dgm:prSet/>
      <dgm:spPr/>
      <dgm:t>
        <a:bodyPr/>
        <a:lstStyle/>
        <a:p>
          <a:endParaRPr lang="ru-RU"/>
        </a:p>
      </dgm:t>
    </dgm:pt>
    <dgm:pt modelId="{974BAE83-91DA-43D3-9D7E-328BF1F474E6}" type="sibTrans" cxnId="{30FDEBED-3805-490A-B23E-00E8C5433CA8}">
      <dgm:prSet/>
      <dgm:spPr/>
      <dgm:t>
        <a:bodyPr/>
        <a:lstStyle/>
        <a:p>
          <a:endParaRPr lang="ru-RU"/>
        </a:p>
      </dgm:t>
    </dgm:pt>
    <dgm:pt modelId="{C9CCEF32-E52F-4BF1-8014-8EEDA2D8402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Районный уровень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A7E6F556-B649-4C19-B5F3-5597AF3759C3}" type="parTrans" cxnId="{07B47B92-2D04-4422-860B-96BF448E6A2E}">
      <dgm:prSet/>
      <dgm:spPr/>
      <dgm:t>
        <a:bodyPr/>
        <a:lstStyle/>
        <a:p>
          <a:endParaRPr lang="ru-RU"/>
        </a:p>
      </dgm:t>
    </dgm:pt>
    <dgm:pt modelId="{881762D6-62A0-445C-87F0-76F65EB3140B}" type="sibTrans" cxnId="{07B47B92-2D04-4422-860B-96BF448E6A2E}">
      <dgm:prSet/>
      <dgm:spPr/>
      <dgm:t>
        <a:bodyPr/>
        <a:lstStyle/>
        <a:p>
          <a:endParaRPr lang="ru-RU"/>
        </a:p>
      </dgm:t>
    </dgm:pt>
    <dgm:pt modelId="{0885E3AA-7C2D-433C-BA82-90488B9AEC1A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Республика Бурятия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B78A3C3A-9E83-4858-9ABC-EE3124BF9DF7}" type="parTrans" cxnId="{037A3F09-8864-42FA-AEA8-99BC93887DD5}">
      <dgm:prSet/>
      <dgm:spPr/>
      <dgm:t>
        <a:bodyPr/>
        <a:lstStyle/>
        <a:p>
          <a:endParaRPr lang="ru-RU"/>
        </a:p>
      </dgm:t>
    </dgm:pt>
    <dgm:pt modelId="{3BDDE069-A999-4C63-B6AD-05491DCD18F2}" type="sibTrans" cxnId="{037A3F09-8864-42FA-AEA8-99BC93887DD5}">
      <dgm:prSet/>
      <dgm:spPr/>
      <dgm:t>
        <a:bodyPr/>
        <a:lstStyle/>
        <a:p>
          <a:endParaRPr lang="ru-RU"/>
        </a:p>
      </dgm:t>
    </dgm:pt>
    <dgm:pt modelId="{FB207B30-B5E1-4CC7-85FC-9A1C4C3FDFEA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Районный уровень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DA52ED50-2B2A-4C64-9EEC-51B104180DC2}" type="parTrans" cxnId="{C65BF9EF-0BEE-4740-A0BB-28881E4481DA}">
      <dgm:prSet/>
      <dgm:spPr/>
      <dgm:t>
        <a:bodyPr/>
        <a:lstStyle/>
        <a:p>
          <a:endParaRPr lang="ru-RU"/>
        </a:p>
      </dgm:t>
    </dgm:pt>
    <dgm:pt modelId="{E582285A-FA68-4061-9C21-1F2862A73B83}" type="sibTrans" cxnId="{C65BF9EF-0BEE-4740-A0BB-28881E4481DA}">
      <dgm:prSet/>
      <dgm:spPr/>
      <dgm:t>
        <a:bodyPr/>
        <a:lstStyle/>
        <a:p>
          <a:endParaRPr lang="ru-RU"/>
        </a:p>
      </dgm:t>
    </dgm:pt>
    <dgm:pt modelId="{D852C775-1E99-4399-8B89-08F27310B594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Республика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5A0BDB34-4F11-4116-9D58-2237C84C844E}" type="parTrans" cxnId="{464B2259-0921-4F0E-BF3C-372D2CE90F64}">
      <dgm:prSet/>
      <dgm:spPr/>
      <dgm:t>
        <a:bodyPr/>
        <a:lstStyle/>
        <a:p>
          <a:endParaRPr lang="ru-RU"/>
        </a:p>
      </dgm:t>
    </dgm:pt>
    <dgm:pt modelId="{CECE7BC6-76E5-4B80-A005-A851A8A1352A}" type="sibTrans" cxnId="{464B2259-0921-4F0E-BF3C-372D2CE90F64}">
      <dgm:prSet/>
      <dgm:spPr/>
      <dgm:t>
        <a:bodyPr/>
        <a:lstStyle/>
        <a:p>
          <a:endParaRPr lang="ru-RU"/>
        </a:p>
      </dgm:t>
    </dgm:pt>
    <dgm:pt modelId="{A158FACF-76C2-48C9-93AF-728EC2DC89B3}" type="pres">
      <dgm:prSet presAssocID="{A16E8E55-287D-4C32-80FD-15212BBA2966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E9ED83-0F4C-40B7-B0E3-1190A7BE2B78}" type="pres">
      <dgm:prSet presAssocID="{A16E8E55-287D-4C32-80FD-15212BBA2966}" presName="children" presStyleCnt="0"/>
      <dgm:spPr/>
    </dgm:pt>
    <dgm:pt modelId="{F5CCBB4E-A10E-426F-9001-417CE928E862}" type="pres">
      <dgm:prSet presAssocID="{A16E8E55-287D-4C32-80FD-15212BBA2966}" presName="child1group" presStyleCnt="0"/>
      <dgm:spPr/>
    </dgm:pt>
    <dgm:pt modelId="{4225CC38-3FAB-4AA9-A92F-9864FEA1983E}" type="pres">
      <dgm:prSet presAssocID="{A16E8E55-287D-4C32-80FD-15212BBA2966}" presName="child1" presStyleLbl="bgAcc1" presStyleIdx="0" presStyleCnt="4"/>
      <dgm:spPr/>
      <dgm:t>
        <a:bodyPr/>
        <a:lstStyle/>
        <a:p>
          <a:endParaRPr lang="ru-RU"/>
        </a:p>
      </dgm:t>
    </dgm:pt>
    <dgm:pt modelId="{41092F8E-CC44-40C3-809B-F865ADF1CA55}" type="pres">
      <dgm:prSet presAssocID="{A16E8E55-287D-4C32-80FD-15212BBA2966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94287-AD5F-4EEA-A439-E3E5C409445D}" type="pres">
      <dgm:prSet presAssocID="{A16E8E55-287D-4C32-80FD-15212BBA2966}" presName="child2group" presStyleCnt="0"/>
      <dgm:spPr/>
    </dgm:pt>
    <dgm:pt modelId="{D6C61D69-D7E8-418A-A281-E227C77ACF48}" type="pres">
      <dgm:prSet presAssocID="{A16E8E55-287D-4C32-80FD-15212BBA2966}" presName="child2" presStyleLbl="bgAcc1" presStyleIdx="1" presStyleCnt="4" custLinFactNeighborX="2057"/>
      <dgm:spPr/>
      <dgm:t>
        <a:bodyPr/>
        <a:lstStyle/>
        <a:p>
          <a:endParaRPr lang="ru-RU"/>
        </a:p>
      </dgm:t>
    </dgm:pt>
    <dgm:pt modelId="{47107EC1-A1B4-4EB5-AC81-A9D4F4DD4A5D}" type="pres">
      <dgm:prSet presAssocID="{A16E8E55-287D-4C32-80FD-15212BBA2966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CCE1CF-248D-479F-AF6A-90A1F1CA51BF}" type="pres">
      <dgm:prSet presAssocID="{A16E8E55-287D-4C32-80FD-15212BBA2966}" presName="child3group" presStyleCnt="0"/>
      <dgm:spPr/>
    </dgm:pt>
    <dgm:pt modelId="{96E5AFAC-FDB1-481F-AF0B-0C13AE05702E}" type="pres">
      <dgm:prSet presAssocID="{A16E8E55-287D-4C32-80FD-15212BBA2966}" presName="child3" presStyleLbl="bgAcc1" presStyleIdx="2" presStyleCnt="4"/>
      <dgm:spPr/>
      <dgm:t>
        <a:bodyPr/>
        <a:lstStyle/>
        <a:p>
          <a:endParaRPr lang="ru-RU"/>
        </a:p>
      </dgm:t>
    </dgm:pt>
    <dgm:pt modelId="{E4DAF589-4D7D-4144-8287-5C4AF8883067}" type="pres">
      <dgm:prSet presAssocID="{A16E8E55-287D-4C32-80FD-15212BBA2966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5B96D9-6847-4ADE-95A6-7D1F7A5E30DB}" type="pres">
      <dgm:prSet presAssocID="{A16E8E55-287D-4C32-80FD-15212BBA2966}" presName="child4group" presStyleCnt="0"/>
      <dgm:spPr/>
    </dgm:pt>
    <dgm:pt modelId="{ED73C425-2862-4B86-8D2D-9D559767A538}" type="pres">
      <dgm:prSet presAssocID="{A16E8E55-287D-4C32-80FD-15212BBA2966}" presName="child4" presStyleLbl="bgAcc1" presStyleIdx="3" presStyleCnt="4"/>
      <dgm:spPr/>
      <dgm:t>
        <a:bodyPr/>
        <a:lstStyle/>
        <a:p>
          <a:endParaRPr lang="ru-RU"/>
        </a:p>
      </dgm:t>
    </dgm:pt>
    <dgm:pt modelId="{7B3FDF16-8B86-4EAB-A54B-BCBEF2B5A05D}" type="pres">
      <dgm:prSet presAssocID="{A16E8E55-287D-4C32-80FD-15212BBA2966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4E75BE-FE13-41D8-AF1C-ADBA91185EB5}" type="pres">
      <dgm:prSet presAssocID="{A16E8E55-287D-4C32-80FD-15212BBA2966}" presName="childPlaceholder" presStyleCnt="0"/>
      <dgm:spPr/>
    </dgm:pt>
    <dgm:pt modelId="{345AEB91-835E-4934-BFFD-84280909F7FC}" type="pres">
      <dgm:prSet presAssocID="{A16E8E55-287D-4C32-80FD-15212BBA2966}" presName="circle" presStyleCnt="0"/>
      <dgm:spPr/>
    </dgm:pt>
    <dgm:pt modelId="{EA979966-F4CA-4C8C-A773-5EA1DB5A62D8}" type="pres">
      <dgm:prSet presAssocID="{A16E8E55-287D-4C32-80FD-15212BBA2966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402712-E74D-4332-9D7B-B184EB4AD3B6}" type="pres">
      <dgm:prSet presAssocID="{A16E8E55-287D-4C32-80FD-15212BBA2966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000A40-A986-4E79-A860-BF17F98C456E}" type="pres">
      <dgm:prSet presAssocID="{A16E8E55-287D-4C32-80FD-15212BBA2966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C18554-9984-4A6A-ACCD-DB81C5DF4599}" type="pres">
      <dgm:prSet presAssocID="{A16E8E55-287D-4C32-80FD-15212BBA2966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56BA2-42B6-4267-BE6A-BF071E853D19}" type="pres">
      <dgm:prSet presAssocID="{A16E8E55-287D-4C32-80FD-15212BBA2966}" presName="quadrantPlaceholder" presStyleCnt="0"/>
      <dgm:spPr/>
    </dgm:pt>
    <dgm:pt modelId="{E6F6E4A0-B917-4731-8C71-86A21B3BBA42}" type="pres">
      <dgm:prSet presAssocID="{A16E8E55-287D-4C32-80FD-15212BBA2966}" presName="center1" presStyleLbl="fgShp" presStyleIdx="0" presStyleCnt="2"/>
      <dgm:spPr/>
    </dgm:pt>
    <dgm:pt modelId="{7D49D3BE-B58E-4913-9A50-73DB0BB1719F}" type="pres">
      <dgm:prSet presAssocID="{A16E8E55-287D-4C32-80FD-15212BBA2966}" presName="center2" presStyleLbl="fgShp" presStyleIdx="1" presStyleCnt="2"/>
      <dgm:spPr/>
    </dgm:pt>
  </dgm:ptLst>
  <dgm:cxnLst>
    <dgm:cxn modelId="{A547E526-C394-4927-8660-E798348206D0}" srcId="{4953153D-6192-4505-8805-E74738350FA1}" destId="{328BB734-91A7-4DAF-A502-A62200987364}" srcOrd="1" destOrd="0" parTransId="{84E01820-D798-40AA-91DD-810D8FE40891}" sibTransId="{9C090943-DF91-4634-B3E1-47606A8D3F4B}"/>
    <dgm:cxn modelId="{132A7612-5F97-4983-A4A5-57DBB99DB0AB}" type="presOf" srcId="{FB207B30-B5E1-4CC7-85FC-9A1C4C3FDFEA}" destId="{ED73C425-2862-4B86-8D2D-9D559767A538}" srcOrd="0" destOrd="1" presId="urn:microsoft.com/office/officeart/2005/8/layout/cycle4"/>
    <dgm:cxn modelId="{A755AADD-22B7-495D-A72E-46F914E0ECDA}" type="presOf" srcId="{0885E3AA-7C2D-433C-BA82-90488B9AEC1A}" destId="{47107EC1-A1B4-4EB5-AC81-A9D4F4DD4A5D}" srcOrd="1" destOrd="2" presId="urn:microsoft.com/office/officeart/2005/8/layout/cycle4"/>
    <dgm:cxn modelId="{C0A7B3C6-3D76-4F52-AB30-00102A44BC74}" type="presOf" srcId="{CC4B691C-FC72-447B-AE7D-FB27C5CA8D25}" destId="{D6C61D69-D7E8-418A-A281-E227C77ACF48}" srcOrd="0" destOrd="0" presId="urn:microsoft.com/office/officeart/2005/8/layout/cycle4"/>
    <dgm:cxn modelId="{DDCD8943-08DB-442C-A1E4-DE6F5D01044B}" type="presOf" srcId="{78FBA018-6B9D-4CF8-A767-40515DBD9C27}" destId="{40402712-E74D-4332-9D7B-B184EB4AD3B6}" srcOrd="0" destOrd="0" presId="urn:microsoft.com/office/officeart/2005/8/layout/cycle4"/>
    <dgm:cxn modelId="{959CE3A6-0B2F-4A8D-AD19-062A599D29E7}" srcId="{A16E8E55-287D-4C32-80FD-15212BBA2966}" destId="{3E5F3854-E115-466E-84DC-8A108A9F0033}" srcOrd="3" destOrd="0" parTransId="{B179AE0B-668B-466A-B54B-3F8843D165E6}" sibTransId="{F3B6D4DA-B170-4E70-92DC-4CAFB75A052C}"/>
    <dgm:cxn modelId="{74DE40E6-A407-4CD8-B2E3-B3321D9BF4DD}" type="presOf" srcId="{C9CCEF32-E52F-4BF1-8014-8EEDA2D84023}" destId="{47107EC1-A1B4-4EB5-AC81-A9D4F4DD4A5D}" srcOrd="1" destOrd="1" presId="urn:microsoft.com/office/officeart/2005/8/layout/cycle4"/>
    <dgm:cxn modelId="{4AC29C49-C2BF-45DC-9365-9DA96559198A}" type="presOf" srcId="{F7B2D40B-9929-47F0-A988-FE740400CEEA}" destId="{41092F8E-CC44-40C3-809B-F865ADF1CA55}" srcOrd="1" destOrd="0" presId="urn:microsoft.com/office/officeart/2005/8/layout/cycle4"/>
    <dgm:cxn modelId="{464B2259-0921-4F0E-BF3C-372D2CE90F64}" srcId="{3E5F3854-E115-466E-84DC-8A108A9F0033}" destId="{D852C775-1E99-4399-8B89-08F27310B594}" srcOrd="2" destOrd="0" parTransId="{5A0BDB34-4F11-4116-9D58-2237C84C844E}" sibTransId="{CECE7BC6-76E5-4B80-A005-A851A8A1352A}"/>
    <dgm:cxn modelId="{2107D544-91DD-4911-B53B-313670EEFB01}" type="presOf" srcId="{328BB734-91A7-4DAF-A502-A62200987364}" destId="{41092F8E-CC44-40C3-809B-F865ADF1CA55}" srcOrd="1" destOrd="1" presId="urn:microsoft.com/office/officeart/2005/8/layout/cycle4"/>
    <dgm:cxn modelId="{6ECE6877-EDAC-40A1-92D3-29A5C8E21DFA}" type="presOf" srcId="{0885E3AA-7C2D-433C-BA82-90488B9AEC1A}" destId="{D6C61D69-D7E8-418A-A281-E227C77ACF48}" srcOrd="0" destOrd="2" presId="urn:microsoft.com/office/officeart/2005/8/layout/cycle4"/>
    <dgm:cxn modelId="{5E88AA7C-7673-4E21-8779-803FACBBCA0D}" type="presOf" srcId="{0AE8A946-E434-4F77-8FCE-49B24F6EC9FB}" destId="{ED73C425-2862-4B86-8D2D-9D559767A538}" srcOrd="0" destOrd="0" presId="urn:microsoft.com/office/officeart/2005/8/layout/cycle4"/>
    <dgm:cxn modelId="{B8D53891-32D7-4AC4-91CA-8BD13DBED523}" type="presOf" srcId="{EA1697EB-5ADB-44FE-811A-7F1E70D62610}" destId="{96E5AFAC-FDB1-481F-AF0B-0C13AE05702E}" srcOrd="0" destOrd="0" presId="urn:microsoft.com/office/officeart/2005/8/layout/cycle4"/>
    <dgm:cxn modelId="{893D9CA3-18A8-4626-9F7E-572BFE8B9C88}" type="presOf" srcId="{EA1697EB-5ADB-44FE-811A-7F1E70D62610}" destId="{E4DAF589-4D7D-4144-8287-5C4AF8883067}" srcOrd="1" destOrd="0" presId="urn:microsoft.com/office/officeart/2005/8/layout/cycle4"/>
    <dgm:cxn modelId="{ED16D272-7C0A-4166-8243-C10718ED9F5B}" srcId="{A16E8E55-287D-4C32-80FD-15212BBA2966}" destId="{78FBA018-6B9D-4CF8-A767-40515DBD9C27}" srcOrd="1" destOrd="0" parTransId="{A1F9046A-46B4-45B4-BC02-C0B67363E585}" sibTransId="{A1B3AFB9-782D-4335-8271-9CE98EE8CA7E}"/>
    <dgm:cxn modelId="{F57A5104-B448-454B-A632-2309D4FFAB3F}" type="presOf" srcId="{EA6B58F6-EDB9-49E1-9647-32EC8F50FB55}" destId="{4225CC38-3FAB-4AA9-A92F-9864FEA1983E}" srcOrd="0" destOrd="2" presId="urn:microsoft.com/office/officeart/2005/8/layout/cycle4"/>
    <dgm:cxn modelId="{B647746B-6D5C-467A-978E-E577BB773AFF}" srcId="{A16E8E55-287D-4C32-80FD-15212BBA2966}" destId="{4953153D-6192-4505-8805-E74738350FA1}" srcOrd="0" destOrd="0" parTransId="{68396A44-5037-4254-9F22-A1EF47F2E9BF}" sibTransId="{96363224-2924-4786-8D13-FAA34B55BB14}"/>
    <dgm:cxn modelId="{DD1A8A57-11D6-41AB-9910-CA5AF61298AD}" type="presOf" srcId="{328BB734-91A7-4DAF-A502-A62200987364}" destId="{4225CC38-3FAB-4AA9-A92F-9864FEA1983E}" srcOrd="0" destOrd="1" presId="urn:microsoft.com/office/officeart/2005/8/layout/cycle4"/>
    <dgm:cxn modelId="{BCBE9CF3-A892-47BF-A5A3-EDDBF0EE2B8A}" srcId="{BAC7F3E5-48BF-4D19-9223-3C86FF31C12D}" destId="{EA1697EB-5ADB-44FE-811A-7F1E70D62610}" srcOrd="0" destOrd="0" parTransId="{3AA89D9A-A3FC-4C5B-A0A9-03644DF52FAE}" sibTransId="{CB35438D-E3C8-4BEA-BD5F-65A378680021}"/>
    <dgm:cxn modelId="{54E0C2D1-BEB1-433F-9C2D-73409FA9489A}" srcId="{4953153D-6192-4505-8805-E74738350FA1}" destId="{F7B2D40B-9929-47F0-A988-FE740400CEEA}" srcOrd="0" destOrd="0" parTransId="{2965CFD6-2F29-4DEC-9305-6969625FE011}" sibTransId="{DDF30547-F4F3-4929-B6A7-584D2F420D78}"/>
    <dgm:cxn modelId="{E2F9F311-2CF9-4638-8108-7EC5BE786CFC}" type="presOf" srcId="{CC4B691C-FC72-447B-AE7D-FB27C5CA8D25}" destId="{47107EC1-A1B4-4EB5-AC81-A9D4F4DD4A5D}" srcOrd="1" destOrd="0" presId="urn:microsoft.com/office/officeart/2005/8/layout/cycle4"/>
    <dgm:cxn modelId="{6C695FA8-C5BB-439A-A832-44F8A0CA346E}" type="presOf" srcId="{4953153D-6192-4505-8805-E74738350FA1}" destId="{EA979966-F4CA-4C8C-A773-5EA1DB5A62D8}" srcOrd="0" destOrd="0" presId="urn:microsoft.com/office/officeart/2005/8/layout/cycle4"/>
    <dgm:cxn modelId="{30FDEBED-3805-490A-B23E-00E8C5433CA8}" srcId="{4953153D-6192-4505-8805-E74738350FA1}" destId="{EA6B58F6-EDB9-49E1-9647-32EC8F50FB55}" srcOrd="2" destOrd="0" parTransId="{260F8EF8-A0DF-41F5-AEF3-905692FC5E65}" sibTransId="{974BAE83-91DA-43D3-9D7E-328BF1F474E6}"/>
    <dgm:cxn modelId="{0D28DC4A-582F-4879-9B69-80803812B455}" type="presOf" srcId="{FB207B30-B5E1-4CC7-85FC-9A1C4C3FDFEA}" destId="{7B3FDF16-8B86-4EAB-A54B-BCBEF2B5A05D}" srcOrd="1" destOrd="1" presId="urn:microsoft.com/office/officeart/2005/8/layout/cycle4"/>
    <dgm:cxn modelId="{BBD52FA9-4141-4E92-BFC4-CAAD8F12C5D8}" srcId="{3E5F3854-E115-466E-84DC-8A108A9F0033}" destId="{0AE8A946-E434-4F77-8FCE-49B24F6EC9FB}" srcOrd="0" destOrd="0" parTransId="{16B3B97B-BCC3-46DB-8077-472AE6CFBF16}" sibTransId="{5AD45A68-B77A-450D-A2FD-8444099FC0CD}"/>
    <dgm:cxn modelId="{43E1468D-8752-48F6-B5AE-4BAC2C63D494}" type="presOf" srcId="{EA6B58F6-EDB9-49E1-9647-32EC8F50FB55}" destId="{41092F8E-CC44-40C3-809B-F865ADF1CA55}" srcOrd="1" destOrd="2" presId="urn:microsoft.com/office/officeart/2005/8/layout/cycle4"/>
    <dgm:cxn modelId="{69DF1B97-0940-4203-94C9-ADFB8E35C8A2}" type="presOf" srcId="{3E5F3854-E115-466E-84DC-8A108A9F0033}" destId="{EBC18554-9984-4A6A-ACCD-DB81C5DF4599}" srcOrd="0" destOrd="0" presId="urn:microsoft.com/office/officeart/2005/8/layout/cycle4"/>
    <dgm:cxn modelId="{BEF8396C-56B5-456C-B260-44CBBE22F874}" type="presOf" srcId="{D852C775-1E99-4399-8B89-08F27310B594}" destId="{ED73C425-2862-4B86-8D2D-9D559767A538}" srcOrd="0" destOrd="2" presId="urn:microsoft.com/office/officeart/2005/8/layout/cycle4"/>
    <dgm:cxn modelId="{C65BF9EF-0BEE-4740-A0BB-28881E4481DA}" srcId="{3E5F3854-E115-466E-84DC-8A108A9F0033}" destId="{FB207B30-B5E1-4CC7-85FC-9A1C4C3FDFEA}" srcOrd="1" destOrd="0" parTransId="{DA52ED50-2B2A-4C64-9EEC-51B104180DC2}" sibTransId="{E582285A-FA68-4061-9C21-1F2862A73B83}"/>
    <dgm:cxn modelId="{B4E1701D-66C8-4F18-B34A-22648181235A}" type="presOf" srcId="{C9CCEF32-E52F-4BF1-8014-8EEDA2D84023}" destId="{D6C61D69-D7E8-418A-A281-E227C77ACF48}" srcOrd="0" destOrd="1" presId="urn:microsoft.com/office/officeart/2005/8/layout/cycle4"/>
    <dgm:cxn modelId="{A039AB51-A2F1-4C52-9EB4-C3BFBAAEB331}" type="presOf" srcId="{D852C775-1E99-4399-8B89-08F27310B594}" destId="{7B3FDF16-8B86-4EAB-A54B-BCBEF2B5A05D}" srcOrd="1" destOrd="2" presId="urn:microsoft.com/office/officeart/2005/8/layout/cycle4"/>
    <dgm:cxn modelId="{0B6707A1-E0C8-49C1-B171-95629CB1BF89}" type="presOf" srcId="{BAC7F3E5-48BF-4D19-9223-3C86FF31C12D}" destId="{5A000A40-A986-4E79-A860-BF17F98C456E}" srcOrd="0" destOrd="0" presId="urn:microsoft.com/office/officeart/2005/8/layout/cycle4"/>
    <dgm:cxn modelId="{07B47B92-2D04-4422-860B-96BF448E6A2E}" srcId="{78FBA018-6B9D-4CF8-A767-40515DBD9C27}" destId="{C9CCEF32-E52F-4BF1-8014-8EEDA2D84023}" srcOrd="1" destOrd="0" parTransId="{A7E6F556-B649-4C19-B5F3-5597AF3759C3}" sibTransId="{881762D6-62A0-445C-87F0-76F65EB3140B}"/>
    <dgm:cxn modelId="{E0CA0D22-0475-4C56-ABF0-2B5422153C58}" type="presOf" srcId="{F7B2D40B-9929-47F0-A988-FE740400CEEA}" destId="{4225CC38-3FAB-4AA9-A92F-9864FEA1983E}" srcOrd="0" destOrd="0" presId="urn:microsoft.com/office/officeart/2005/8/layout/cycle4"/>
    <dgm:cxn modelId="{037A3F09-8864-42FA-AEA8-99BC93887DD5}" srcId="{78FBA018-6B9D-4CF8-A767-40515DBD9C27}" destId="{0885E3AA-7C2D-433C-BA82-90488B9AEC1A}" srcOrd="2" destOrd="0" parTransId="{B78A3C3A-9E83-4858-9ABC-EE3124BF9DF7}" sibTransId="{3BDDE069-A999-4C63-B6AD-05491DCD18F2}"/>
    <dgm:cxn modelId="{7EB9ED2B-CFB5-4E9C-AF37-7B0AC6198A82}" srcId="{A16E8E55-287D-4C32-80FD-15212BBA2966}" destId="{BAC7F3E5-48BF-4D19-9223-3C86FF31C12D}" srcOrd="2" destOrd="0" parTransId="{A193AC06-6D01-4A08-8442-4F6CF1441999}" sibTransId="{834BB6D2-7167-4F3D-984E-18EE42644DD4}"/>
    <dgm:cxn modelId="{57BC3657-6FAE-4031-A68E-4101724E0A57}" srcId="{78FBA018-6B9D-4CF8-A767-40515DBD9C27}" destId="{CC4B691C-FC72-447B-AE7D-FB27C5CA8D25}" srcOrd="0" destOrd="0" parTransId="{CDFCB07E-B4FE-459A-9F1A-1E08720DA824}" sibTransId="{EF5C7D18-91D0-4910-B692-48D457516428}"/>
    <dgm:cxn modelId="{C20C0F3F-0058-4CFB-8472-094058046CC0}" type="presOf" srcId="{A16E8E55-287D-4C32-80FD-15212BBA2966}" destId="{A158FACF-76C2-48C9-93AF-728EC2DC89B3}" srcOrd="0" destOrd="0" presId="urn:microsoft.com/office/officeart/2005/8/layout/cycle4"/>
    <dgm:cxn modelId="{77B3EF68-3A83-4213-A830-0CBEC7AEE300}" type="presOf" srcId="{0AE8A946-E434-4F77-8FCE-49B24F6EC9FB}" destId="{7B3FDF16-8B86-4EAB-A54B-BCBEF2B5A05D}" srcOrd="1" destOrd="0" presId="urn:microsoft.com/office/officeart/2005/8/layout/cycle4"/>
    <dgm:cxn modelId="{E163B8E5-340A-4AE9-BECE-F1FB03493AD1}" type="presParOf" srcId="{A158FACF-76C2-48C9-93AF-728EC2DC89B3}" destId="{31E9ED83-0F4C-40B7-B0E3-1190A7BE2B78}" srcOrd="0" destOrd="0" presId="urn:microsoft.com/office/officeart/2005/8/layout/cycle4"/>
    <dgm:cxn modelId="{B324290E-E078-4DC1-91F1-254C9AB1F3A8}" type="presParOf" srcId="{31E9ED83-0F4C-40B7-B0E3-1190A7BE2B78}" destId="{F5CCBB4E-A10E-426F-9001-417CE928E862}" srcOrd="0" destOrd="0" presId="urn:microsoft.com/office/officeart/2005/8/layout/cycle4"/>
    <dgm:cxn modelId="{F292360C-12B7-4EEA-9080-BF10A45DFEE4}" type="presParOf" srcId="{F5CCBB4E-A10E-426F-9001-417CE928E862}" destId="{4225CC38-3FAB-4AA9-A92F-9864FEA1983E}" srcOrd="0" destOrd="0" presId="urn:microsoft.com/office/officeart/2005/8/layout/cycle4"/>
    <dgm:cxn modelId="{E0292489-AD3D-47F0-979B-6126A51B1110}" type="presParOf" srcId="{F5CCBB4E-A10E-426F-9001-417CE928E862}" destId="{41092F8E-CC44-40C3-809B-F865ADF1CA55}" srcOrd="1" destOrd="0" presId="urn:microsoft.com/office/officeart/2005/8/layout/cycle4"/>
    <dgm:cxn modelId="{E9D3C235-9DAE-4B8F-BD12-A08156D86D3A}" type="presParOf" srcId="{31E9ED83-0F4C-40B7-B0E3-1190A7BE2B78}" destId="{44194287-AD5F-4EEA-A439-E3E5C409445D}" srcOrd="1" destOrd="0" presId="urn:microsoft.com/office/officeart/2005/8/layout/cycle4"/>
    <dgm:cxn modelId="{C5427EDF-3C00-4EF6-BB30-9FD2E79DE3DA}" type="presParOf" srcId="{44194287-AD5F-4EEA-A439-E3E5C409445D}" destId="{D6C61D69-D7E8-418A-A281-E227C77ACF48}" srcOrd="0" destOrd="0" presId="urn:microsoft.com/office/officeart/2005/8/layout/cycle4"/>
    <dgm:cxn modelId="{9827D2F2-9EC6-413E-945D-133B6CBD2DB5}" type="presParOf" srcId="{44194287-AD5F-4EEA-A439-E3E5C409445D}" destId="{47107EC1-A1B4-4EB5-AC81-A9D4F4DD4A5D}" srcOrd="1" destOrd="0" presId="urn:microsoft.com/office/officeart/2005/8/layout/cycle4"/>
    <dgm:cxn modelId="{F742AC34-3314-4DB6-BE90-32D8AD45A7A1}" type="presParOf" srcId="{31E9ED83-0F4C-40B7-B0E3-1190A7BE2B78}" destId="{FECCE1CF-248D-479F-AF6A-90A1F1CA51BF}" srcOrd="2" destOrd="0" presId="urn:microsoft.com/office/officeart/2005/8/layout/cycle4"/>
    <dgm:cxn modelId="{3E7765DE-4431-494B-838D-FA60B3ECB230}" type="presParOf" srcId="{FECCE1CF-248D-479F-AF6A-90A1F1CA51BF}" destId="{96E5AFAC-FDB1-481F-AF0B-0C13AE05702E}" srcOrd="0" destOrd="0" presId="urn:microsoft.com/office/officeart/2005/8/layout/cycle4"/>
    <dgm:cxn modelId="{4CEE9319-DE46-43B7-9DA0-86971BDBABEF}" type="presParOf" srcId="{FECCE1CF-248D-479F-AF6A-90A1F1CA51BF}" destId="{E4DAF589-4D7D-4144-8287-5C4AF8883067}" srcOrd="1" destOrd="0" presId="urn:microsoft.com/office/officeart/2005/8/layout/cycle4"/>
    <dgm:cxn modelId="{374E6E44-66E2-4EBF-95E2-921FEB67F420}" type="presParOf" srcId="{31E9ED83-0F4C-40B7-B0E3-1190A7BE2B78}" destId="{EA5B96D9-6847-4ADE-95A6-7D1F7A5E30DB}" srcOrd="3" destOrd="0" presId="urn:microsoft.com/office/officeart/2005/8/layout/cycle4"/>
    <dgm:cxn modelId="{8030633C-0B16-4431-914D-F689B8D69A2D}" type="presParOf" srcId="{EA5B96D9-6847-4ADE-95A6-7D1F7A5E30DB}" destId="{ED73C425-2862-4B86-8D2D-9D559767A538}" srcOrd="0" destOrd="0" presId="urn:microsoft.com/office/officeart/2005/8/layout/cycle4"/>
    <dgm:cxn modelId="{73FD6EF9-CB15-4278-84A4-DEDFF75C06F8}" type="presParOf" srcId="{EA5B96D9-6847-4ADE-95A6-7D1F7A5E30DB}" destId="{7B3FDF16-8B86-4EAB-A54B-BCBEF2B5A05D}" srcOrd="1" destOrd="0" presId="urn:microsoft.com/office/officeart/2005/8/layout/cycle4"/>
    <dgm:cxn modelId="{B08073F7-5ECC-427C-8F29-B838C79BAC55}" type="presParOf" srcId="{31E9ED83-0F4C-40B7-B0E3-1190A7BE2B78}" destId="{F04E75BE-FE13-41D8-AF1C-ADBA91185EB5}" srcOrd="4" destOrd="0" presId="urn:microsoft.com/office/officeart/2005/8/layout/cycle4"/>
    <dgm:cxn modelId="{93462550-A5D0-48EA-8227-7B16EE5C8F30}" type="presParOf" srcId="{A158FACF-76C2-48C9-93AF-728EC2DC89B3}" destId="{345AEB91-835E-4934-BFFD-84280909F7FC}" srcOrd="1" destOrd="0" presId="urn:microsoft.com/office/officeart/2005/8/layout/cycle4"/>
    <dgm:cxn modelId="{FA272B7A-C2FA-44D1-A2B1-F246E578A80B}" type="presParOf" srcId="{345AEB91-835E-4934-BFFD-84280909F7FC}" destId="{EA979966-F4CA-4C8C-A773-5EA1DB5A62D8}" srcOrd="0" destOrd="0" presId="urn:microsoft.com/office/officeart/2005/8/layout/cycle4"/>
    <dgm:cxn modelId="{488207F2-AE47-4316-9710-9541B238538A}" type="presParOf" srcId="{345AEB91-835E-4934-BFFD-84280909F7FC}" destId="{40402712-E74D-4332-9D7B-B184EB4AD3B6}" srcOrd="1" destOrd="0" presId="urn:microsoft.com/office/officeart/2005/8/layout/cycle4"/>
    <dgm:cxn modelId="{3F79D985-B89B-470A-8261-FA45EBC4C716}" type="presParOf" srcId="{345AEB91-835E-4934-BFFD-84280909F7FC}" destId="{5A000A40-A986-4E79-A860-BF17F98C456E}" srcOrd="2" destOrd="0" presId="urn:microsoft.com/office/officeart/2005/8/layout/cycle4"/>
    <dgm:cxn modelId="{864E0752-46D3-4786-8249-0B62DD2F4282}" type="presParOf" srcId="{345AEB91-835E-4934-BFFD-84280909F7FC}" destId="{EBC18554-9984-4A6A-ACCD-DB81C5DF4599}" srcOrd="3" destOrd="0" presId="urn:microsoft.com/office/officeart/2005/8/layout/cycle4"/>
    <dgm:cxn modelId="{7ACA75A3-7863-4CB1-A172-01768B769DA5}" type="presParOf" srcId="{345AEB91-835E-4934-BFFD-84280909F7FC}" destId="{E7356BA2-42B6-4267-BE6A-BF071E853D19}" srcOrd="4" destOrd="0" presId="urn:microsoft.com/office/officeart/2005/8/layout/cycle4"/>
    <dgm:cxn modelId="{DA12E7C1-2357-4D30-AB69-B64FB41CB607}" type="presParOf" srcId="{A158FACF-76C2-48C9-93AF-728EC2DC89B3}" destId="{E6F6E4A0-B917-4731-8C71-86A21B3BBA42}" srcOrd="2" destOrd="0" presId="urn:microsoft.com/office/officeart/2005/8/layout/cycle4"/>
    <dgm:cxn modelId="{81415508-0557-4B74-95A0-D2308B6103E5}" type="presParOf" srcId="{A158FACF-76C2-48C9-93AF-728EC2DC89B3}" destId="{7D49D3BE-B58E-4913-9A50-73DB0BB1719F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FD7F79-20D7-4BA4-A21C-E695BAED2D14}">
      <dsp:nvSpPr>
        <dsp:cNvPr id="0" name=""/>
        <dsp:cNvSpPr/>
      </dsp:nvSpPr>
      <dsp:spPr>
        <a:xfrm>
          <a:off x="2863935" y="2099971"/>
          <a:ext cx="1160286" cy="116028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/>
            <a:t>Внеуроч</a:t>
          </a:r>
          <a:endParaRPr lang="ru-RU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/>
            <a:t>ная</a:t>
          </a:r>
          <a:endParaRPr lang="ru-RU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работа</a:t>
          </a:r>
          <a:endParaRPr lang="ru-RU" sz="1400" b="1" kern="1200" dirty="0"/>
        </a:p>
      </dsp:txBody>
      <dsp:txXfrm>
        <a:off x="3033855" y="2269891"/>
        <a:ext cx="820446" cy="820446"/>
      </dsp:txXfrm>
    </dsp:sp>
    <dsp:sp modelId="{7B87778D-069D-4FF9-AAB8-56C242F29FD1}">
      <dsp:nvSpPr>
        <dsp:cNvPr id="0" name=""/>
        <dsp:cNvSpPr/>
      </dsp:nvSpPr>
      <dsp:spPr>
        <a:xfrm rot="16200000">
          <a:off x="3242937" y="1479123"/>
          <a:ext cx="402282" cy="5054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3303280" y="1640555"/>
        <a:ext cx="281597" cy="303267"/>
      </dsp:txXfrm>
    </dsp:sp>
    <dsp:sp modelId="{2EDA48FD-4173-433D-9983-044FA91FEBE6}">
      <dsp:nvSpPr>
        <dsp:cNvPr id="0" name=""/>
        <dsp:cNvSpPr/>
      </dsp:nvSpPr>
      <dsp:spPr>
        <a:xfrm>
          <a:off x="2775107" y="3005"/>
          <a:ext cx="1337943" cy="133794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Кружки </a:t>
          </a:r>
          <a:endParaRPr lang="ru-RU" sz="1400" b="1" kern="1200" dirty="0"/>
        </a:p>
      </dsp:txBody>
      <dsp:txXfrm>
        <a:off x="2971044" y="198942"/>
        <a:ext cx="946069" cy="946069"/>
      </dsp:txXfrm>
    </dsp:sp>
    <dsp:sp modelId="{08294B17-778A-4A0E-A979-23AC657D5C3F}">
      <dsp:nvSpPr>
        <dsp:cNvPr id="0" name=""/>
        <dsp:cNvSpPr/>
      </dsp:nvSpPr>
      <dsp:spPr>
        <a:xfrm rot="19285714">
          <a:off x="3984324" y="1836156"/>
          <a:ext cx="402282" cy="5054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875044"/>
            <a:satOff val="-2813"/>
            <a:lumOff val="-45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3997489" y="1974868"/>
        <a:ext cx="281597" cy="303267"/>
      </dsp:txXfrm>
    </dsp:sp>
    <dsp:sp modelId="{66A8075D-2291-4AB6-886E-61562DBAAF82}">
      <dsp:nvSpPr>
        <dsp:cNvPr id="0" name=""/>
        <dsp:cNvSpPr/>
      </dsp:nvSpPr>
      <dsp:spPr>
        <a:xfrm>
          <a:off x="4345132" y="759089"/>
          <a:ext cx="1337943" cy="1337943"/>
        </a:xfrm>
        <a:prstGeom prst="ellipse">
          <a:avLst/>
        </a:prstGeom>
        <a:solidFill>
          <a:schemeClr val="accent3">
            <a:hueOff val="1875044"/>
            <a:satOff val="-2813"/>
            <a:lumOff val="-45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Игры </a:t>
          </a:r>
          <a:endParaRPr lang="ru-RU" sz="1400" b="1" kern="1200" dirty="0"/>
        </a:p>
      </dsp:txBody>
      <dsp:txXfrm>
        <a:off x="4541069" y="955026"/>
        <a:ext cx="946069" cy="946069"/>
      </dsp:txXfrm>
    </dsp:sp>
    <dsp:sp modelId="{3E94F9B1-A580-4165-B3C2-01B683117070}">
      <dsp:nvSpPr>
        <dsp:cNvPr id="0" name=""/>
        <dsp:cNvSpPr/>
      </dsp:nvSpPr>
      <dsp:spPr>
        <a:xfrm rot="771429">
          <a:off x="4167432" y="2638402"/>
          <a:ext cx="402282" cy="5054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4168945" y="2726064"/>
        <a:ext cx="281597" cy="303267"/>
      </dsp:txXfrm>
    </dsp:sp>
    <dsp:sp modelId="{8AE24417-1CBB-49A5-B40A-4B49DC96F4F3}">
      <dsp:nvSpPr>
        <dsp:cNvPr id="0" name=""/>
        <dsp:cNvSpPr/>
      </dsp:nvSpPr>
      <dsp:spPr>
        <a:xfrm>
          <a:off x="4732896" y="2457995"/>
          <a:ext cx="1337943" cy="1337943"/>
        </a:xfrm>
        <a:prstGeom prst="ellipse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Библиотечный час</a:t>
          </a:r>
          <a:endParaRPr lang="ru-RU" sz="1400" b="1" kern="1200" dirty="0"/>
        </a:p>
      </dsp:txBody>
      <dsp:txXfrm>
        <a:off x="4928833" y="2653932"/>
        <a:ext cx="946069" cy="946069"/>
      </dsp:txXfrm>
    </dsp:sp>
    <dsp:sp modelId="{1D7496E3-C745-4F1C-946D-E1D1AF05D070}">
      <dsp:nvSpPr>
        <dsp:cNvPr id="0" name=""/>
        <dsp:cNvSpPr/>
      </dsp:nvSpPr>
      <dsp:spPr>
        <a:xfrm rot="3857143">
          <a:off x="3654376" y="3281753"/>
          <a:ext cx="402282" cy="5054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3688537" y="3328475"/>
        <a:ext cx="281597" cy="303267"/>
      </dsp:txXfrm>
    </dsp:sp>
    <dsp:sp modelId="{F500C7B5-D380-4960-83AC-F85F8AD7A408}">
      <dsp:nvSpPr>
        <dsp:cNvPr id="0" name=""/>
        <dsp:cNvSpPr/>
      </dsp:nvSpPr>
      <dsp:spPr>
        <a:xfrm>
          <a:off x="3646405" y="3820412"/>
          <a:ext cx="1337943" cy="1337943"/>
        </a:xfrm>
        <a:prstGeom prst="ellipse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Творческая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Мастерская</a:t>
          </a:r>
          <a:endParaRPr lang="ru-RU" sz="1400" b="1" kern="1200" dirty="0"/>
        </a:p>
      </dsp:txBody>
      <dsp:txXfrm>
        <a:off x="3842342" y="4016349"/>
        <a:ext cx="946069" cy="946069"/>
      </dsp:txXfrm>
    </dsp:sp>
    <dsp:sp modelId="{915B9492-17C7-4BAB-B4BF-62523459EADC}">
      <dsp:nvSpPr>
        <dsp:cNvPr id="0" name=""/>
        <dsp:cNvSpPr/>
      </dsp:nvSpPr>
      <dsp:spPr>
        <a:xfrm rot="6942857">
          <a:off x="2836056" y="3277565"/>
          <a:ext cx="397202" cy="5054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1488" y="3324974"/>
        <a:ext cx="278041" cy="303267"/>
      </dsp:txXfrm>
    </dsp:sp>
    <dsp:sp modelId="{2A5F2684-D22A-441E-B759-C49D9564F515}">
      <dsp:nvSpPr>
        <dsp:cNvPr id="0" name=""/>
        <dsp:cNvSpPr/>
      </dsp:nvSpPr>
      <dsp:spPr>
        <a:xfrm>
          <a:off x="1847601" y="3820412"/>
          <a:ext cx="1450358" cy="1337943"/>
        </a:xfrm>
        <a:prstGeom prst="ellipse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Познавательный час </a:t>
          </a:r>
          <a:endParaRPr lang="ru-RU" sz="1400" b="1" kern="1200" dirty="0"/>
        </a:p>
      </dsp:txBody>
      <dsp:txXfrm>
        <a:off x="2060001" y="4016349"/>
        <a:ext cx="1025558" cy="946069"/>
      </dsp:txXfrm>
    </dsp:sp>
    <dsp:sp modelId="{4C56E339-3644-4448-B236-D34CDD837D56}">
      <dsp:nvSpPr>
        <dsp:cNvPr id="0" name=""/>
        <dsp:cNvSpPr/>
      </dsp:nvSpPr>
      <dsp:spPr>
        <a:xfrm rot="10028571">
          <a:off x="2318443" y="2638402"/>
          <a:ext cx="402282" cy="5054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375220"/>
            <a:satOff val="-14067"/>
            <a:lumOff val="-228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437615" y="2726064"/>
        <a:ext cx="281597" cy="303267"/>
      </dsp:txXfrm>
    </dsp:sp>
    <dsp:sp modelId="{FC1E1E21-DD08-4CB3-A478-5C549B98BFFA}">
      <dsp:nvSpPr>
        <dsp:cNvPr id="0" name=""/>
        <dsp:cNvSpPr/>
      </dsp:nvSpPr>
      <dsp:spPr>
        <a:xfrm>
          <a:off x="817317" y="2457995"/>
          <a:ext cx="1337943" cy="1337943"/>
        </a:xfrm>
        <a:prstGeom prst="ellipse">
          <a:avLst/>
        </a:prstGeom>
        <a:solidFill>
          <a:schemeClr val="accent3">
            <a:hueOff val="9375220"/>
            <a:satOff val="-14067"/>
            <a:lumOff val="-228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/>
            <a:t>Консульта</a:t>
          </a:r>
          <a:endParaRPr lang="ru-RU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/>
            <a:t>ционный</a:t>
          </a:r>
          <a:r>
            <a:rPr lang="ru-RU" sz="1400" b="1" kern="1200" dirty="0" smtClean="0"/>
            <a:t> час</a:t>
          </a:r>
          <a:endParaRPr lang="ru-RU" sz="1400" b="1" kern="1200" dirty="0"/>
        </a:p>
      </dsp:txBody>
      <dsp:txXfrm>
        <a:off x="1013254" y="2653932"/>
        <a:ext cx="946069" cy="946069"/>
      </dsp:txXfrm>
    </dsp:sp>
    <dsp:sp modelId="{CBC5FC89-BFD8-43A8-8559-256B3CFBE054}">
      <dsp:nvSpPr>
        <dsp:cNvPr id="0" name=""/>
        <dsp:cNvSpPr/>
      </dsp:nvSpPr>
      <dsp:spPr>
        <a:xfrm rot="13114286">
          <a:off x="2501551" y="1836156"/>
          <a:ext cx="402282" cy="5054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609071" y="1974868"/>
        <a:ext cx="281597" cy="303267"/>
      </dsp:txXfrm>
    </dsp:sp>
    <dsp:sp modelId="{9BBE4017-09FF-42FA-8824-A70FBF37D5E4}">
      <dsp:nvSpPr>
        <dsp:cNvPr id="0" name=""/>
        <dsp:cNvSpPr/>
      </dsp:nvSpPr>
      <dsp:spPr>
        <a:xfrm>
          <a:off x="1205081" y="759089"/>
          <a:ext cx="1337943" cy="1337943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Праздники </a:t>
          </a:r>
          <a:endParaRPr lang="ru-RU" sz="1400" b="1" kern="1200" dirty="0"/>
        </a:p>
      </dsp:txBody>
      <dsp:txXfrm>
        <a:off x="1401018" y="955026"/>
        <a:ext cx="946069" cy="9460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25DD5D-D492-40F1-9AF8-04B962183733}">
      <dsp:nvSpPr>
        <dsp:cNvPr id="0" name=""/>
        <dsp:cNvSpPr/>
      </dsp:nvSpPr>
      <dsp:spPr>
        <a:xfrm>
          <a:off x="1278608" y="2140012"/>
          <a:ext cx="333544" cy="1882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772" y="0"/>
              </a:lnTo>
              <a:lnTo>
                <a:pt x="166772" y="1882814"/>
              </a:lnTo>
              <a:lnTo>
                <a:pt x="333544" y="188281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397577" y="3033616"/>
        <a:ext cx="95606" cy="95606"/>
      </dsp:txXfrm>
    </dsp:sp>
    <dsp:sp modelId="{6182C8F8-1EC0-4D0D-86F1-1665ECF1F84E}">
      <dsp:nvSpPr>
        <dsp:cNvPr id="0" name=""/>
        <dsp:cNvSpPr/>
      </dsp:nvSpPr>
      <dsp:spPr>
        <a:xfrm>
          <a:off x="1278608" y="2140012"/>
          <a:ext cx="333544" cy="12435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772" y="0"/>
              </a:lnTo>
              <a:lnTo>
                <a:pt x="166772" y="1243527"/>
              </a:lnTo>
              <a:lnTo>
                <a:pt x="333544" y="124352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13193" y="2729588"/>
        <a:ext cx="64374" cy="64374"/>
      </dsp:txXfrm>
    </dsp:sp>
    <dsp:sp modelId="{CA641C99-03A9-443F-86A5-350E091DD214}">
      <dsp:nvSpPr>
        <dsp:cNvPr id="0" name=""/>
        <dsp:cNvSpPr/>
      </dsp:nvSpPr>
      <dsp:spPr>
        <a:xfrm>
          <a:off x="1278608" y="2140012"/>
          <a:ext cx="333544" cy="6042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772" y="0"/>
              </a:lnTo>
              <a:lnTo>
                <a:pt x="166772" y="604241"/>
              </a:lnTo>
              <a:lnTo>
                <a:pt x="333544" y="60424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28125" y="2424877"/>
        <a:ext cx="34509" cy="34509"/>
      </dsp:txXfrm>
    </dsp:sp>
    <dsp:sp modelId="{51C381EA-9F6D-48F2-9CDA-A901872004D4}">
      <dsp:nvSpPr>
        <dsp:cNvPr id="0" name=""/>
        <dsp:cNvSpPr/>
      </dsp:nvSpPr>
      <dsp:spPr>
        <a:xfrm>
          <a:off x="1278608" y="2059246"/>
          <a:ext cx="33354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80765"/>
              </a:moveTo>
              <a:lnTo>
                <a:pt x="166772" y="80765"/>
              </a:lnTo>
              <a:lnTo>
                <a:pt x="166772" y="45720"/>
              </a:lnTo>
              <a:lnTo>
                <a:pt x="333544" y="4572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36996" y="2096581"/>
        <a:ext cx="16769" cy="16769"/>
      </dsp:txXfrm>
    </dsp:sp>
    <dsp:sp modelId="{29279769-7F0F-4D6C-A555-9CE78284DBAD}">
      <dsp:nvSpPr>
        <dsp:cNvPr id="0" name=""/>
        <dsp:cNvSpPr/>
      </dsp:nvSpPr>
      <dsp:spPr>
        <a:xfrm>
          <a:off x="1278608" y="1465679"/>
          <a:ext cx="333544" cy="674332"/>
        </a:xfrm>
        <a:custGeom>
          <a:avLst/>
          <a:gdLst/>
          <a:ahLst/>
          <a:cxnLst/>
          <a:rect l="0" t="0" r="0" b="0"/>
          <a:pathLst>
            <a:path>
              <a:moveTo>
                <a:pt x="0" y="674332"/>
              </a:moveTo>
              <a:lnTo>
                <a:pt x="166772" y="674332"/>
              </a:lnTo>
              <a:lnTo>
                <a:pt x="166772" y="0"/>
              </a:lnTo>
              <a:lnTo>
                <a:pt x="333544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26572" y="1784037"/>
        <a:ext cx="37615" cy="37615"/>
      </dsp:txXfrm>
    </dsp:sp>
    <dsp:sp modelId="{F4DF705D-0C88-4FC4-8286-E6F8C9148FEA}">
      <dsp:nvSpPr>
        <dsp:cNvPr id="0" name=""/>
        <dsp:cNvSpPr/>
      </dsp:nvSpPr>
      <dsp:spPr>
        <a:xfrm>
          <a:off x="1278608" y="826392"/>
          <a:ext cx="333544" cy="1313619"/>
        </a:xfrm>
        <a:custGeom>
          <a:avLst/>
          <a:gdLst/>
          <a:ahLst/>
          <a:cxnLst/>
          <a:rect l="0" t="0" r="0" b="0"/>
          <a:pathLst>
            <a:path>
              <a:moveTo>
                <a:pt x="0" y="1313619"/>
              </a:moveTo>
              <a:lnTo>
                <a:pt x="166772" y="1313619"/>
              </a:lnTo>
              <a:lnTo>
                <a:pt x="166772" y="0"/>
              </a:lnTo>
              <a:lnTo>
                <a:pt x="333544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11498" y="1449319"/>
        <a:ext cx="67765" cy="67765"/>
      </dsp:txXfrm>
    </dsp:sp>
    <dsp:sp modelId="{453CB26F-CC9B-48CC-84AE-291286AA4298}">
      <dsp:nvSpPr>
        <dsp:cNvPr id="0" name=""/>
        <dsp:cNvSpPr/>
      </dsp:nvSpPr>
      <dsp:spPr>
        <a:xfrm>
          <a:off x="1278608" y="222151"/>
          <a:ext cx="333544" cy="1917860"/>
        </a:xfrm>
        <a:custGeom>
          <a:avLst/>
          <a:gdLst/>
          <a:ahLst/>
          <a:cxnLst/>
          <a:rect l="0" t="0" r="0" b="0"/>
          <a:pathLst>
            <a:path>
              <a:moveTo>
                <a:pt x="0" y="1917860"/>
              </a:moveTo>
              <a:lnTo>
                <a:pt x="166772" y="1917860"/>
              </a:lnTo>
              <a:lnTo>
                <a:pt x="166772" y="0"/>
              </a:lnTo>
              <a:lnTo>
                <a:pt x="333544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396714" y="1132415"/>
        <a:ext cx="97332" cy="97332"/>
      </dsp:txXfrm>
    </dsp:sp>
    <dsp:sp modelId="{0A361AF6-B6DE-4468-BAE0-B2298115F4F2}">
      <dsp:nvSpPr>
        <dsp:cNvPr id="0" name=""/>
        <dsp:cNvSpPr/>
      </dsp:nvSpPr>
      <dsp:spPr>
        <a:xfrm rot="16200000">
          <a:off x="-384585" y="1824743"/>
          <a:ext cx="2695852" cy="6305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ЦДО</a:t>
          </a:r>
          <a:endParaRPr lang="ru-RU" sz="4000" kern="1200" dirty="0"/>
        </a:p>
      </dsp:txBody>
      <dsp:txXfrm>
        <a:off x="-384585" y="1824743"/>
        <a:ext cx="2695852" cy="630536"/>
      </dsp:txXfrm>
    </dsp:sp>
    <dsp:sp modelId="{93E06AB8-AAB1-4BC2-8704-17A531B92BA2}">
      <dsp:nvSpPr>
        <dsp:cNvPr id="0" name=""/>
        <dsp:cNvSpPr/>
      </dsp:nvSpPr>
      <dsp:spPr>
        <a:xfrm>
          <a:off x="1612152" y="1482"/>
          <a:ext cx="1677488" cy="4413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ДАР</a:t>
          </a:r>
          <a:endParaRPr lang="ru-RU" sz="1700" kern="1200" dirty="0"/>
        </a:p>
      </dsp:txBody>
      <dsp:txXfrm>
        <a:off x="1612152" y="1482"/>
        <a:ext cx="1677488" cy="441338"/>
      </dsp:txXfrm>
    </dsp:sp>
    <dsp:sp modelId="{71C585C0-D9F1-4F57-9898-D599FB9D17FB}">
      <dsp:nvSpPr>
        <dsp:cNvPr id="0" name=""/>
        <dsp:cNvSpPr/>
      </dsp:nvSpPr>
      <dsp:spPr>
        <a:xfrm>
          <a:off x="1612152" y="570678"/>
          <a:ext cx="1677488" cy="51142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Канзаши</a:t>
          </a:r>
          <a:endParaRPr lang="ru-RU" sz="1700" kern="1200" dirty="0"/>
        </a:p>
      </dsp:txBody>
      <dsp:txXfrm>
        <a:off x="1612152" y="570678"/>
        <a:ext cx="1677488" cy="511429"/>
      </dsp:txXfrm>
    </dsp:sp>
    <dsp:sp modelId="{AB005E88-4AD4-4D57-AADB-2737B09EAEC0}">
      <dsp:nvSpPr>
        <dsp:cNvPr id="0" name=""/>
        <dsp:cNvSpPr/>
      </dsp:nvSpPr>
      <dsp:spPr>
        <a:xfrm>
          <a:off x="1612152" y="1209964"/>
          <a:ext cx="1677488" cy="51142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Конструирование</a:t>
          </a:r>
          <a:endParaRPr lang="ru-RU" sz="1700" kern="1200" dirty="0"/>
        </a:p>
      </dsp:txBody>
      <dsp:txXfrm>
        <a:off x="1612152" y="1209964"/>
        <a:ext cx="1677488" cy="511429"/>
      </dsp:txXfrm>
    </dsp:sp>
    <dsp:sp modelId="{93238819-110A-4587-9E2B-5D0D9273B7CC}">
      <dsp:nvSpPr>
        <dsp:cNvPr id="0" name=""/>
        <dsp:cNvSpPr/>
      </dsp:nvSpPr>
      <dsp:spPr>
        <a:xfrm>
          <a:off x="1612152" y="1849251"/>
          <a:ext cx="1677488" cy="51142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Компьютер </a:t>
          </a:r>
          <a:endParaRPr lang="ru-RU" sz="1700" kern="1200" dirty="0"/>
        </a:p>
      </dsp:txBody>
      <dsp:txXfrm>
        <a:off x="1612152" y="1849251"/>
        <a:ext cx="1677488" cy="511429"/>
      </dsp:txXfrm>
    </dsp:sp>
    <dsp:sp modelId="{3210B550-5CDC-4076-A0FC-4704E8CB8EA7}">
      <dsp:nvSpPr>
        <dsp:cNvPr id="0" name=""/>
        <dsp:cNvSpPr/>
      </dsp:nvSpPr>
      <dsp:spPr>
        <a:xfrm>
          <a:off x="1612152" y="2488538"/>
          <a:ext cx="1677488" cy="51142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Вязание </a:t>
          </a:r>
          <a:endParaRPr lang="ru-RU" sz="1700" kern="1200" dirty="0"/>
        </a:p>
      </dsp:txBody>
      <dsp:txXfrm>
        <a:off x="1612152" y="2488538"/>
        <a:ext cx="1677488" cy="511429"/>
      </dsp:txXfrm>
    </dsp:sp>
    <dsp:sp modelId="{E517B04B-33B7-46F6-89FC-F52C28702091}">
      <dsp:nvSpPr>
        <dsp:cNvPr id="0" name=""/>
        <dsp:cNvSpPr/>
      </dsp:nvSpPr>
      <dsp:spPr>
        <a:xfrm>
          <a:off x="1612152" y="3127825"/>
          <a:ext cx="1677488" cy="51142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Золотой голосок</a:t>
          </a:r>
        </a:p>
      </dsp:txBody>
      <dsp:txXfrm>
        <a:off x="1612152" y="3127825"/>
        <a:ext cx="1677488" cy="511429"/>
      </dsp:txXfrm>
    </dsp:sp>
    <dsp:sp modelId="{021A2931-36D0-448F-B668-DBEDD103E186}">
      <dsp:nvSpPr>
        <dsp:cNvPr id="0" name=""/>
        <dsp:cNvSpPr/>
      </dsp:nvSpPr>
      <dsp:spPr>
        <a:xfrm>
          <a:off x="1612152" y="3767111"/>
          <a:ext cx="1677488" cy="51142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Волшебная нить</a:t>
          </a:r>
        </a:p>
      </dsp:txBody>
      <dsp:txXfrm>
        <a:off x="1612152" y="3767111"/>
        <a:ext cx="1677488" cy="5114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1F146A-7859-4CB5-8B2D-BA2B48239213}">
      <dsp:nvSpPr>
        <dsp:cNvPr id="0" name=""/>
        <dsp:cNvSpPr/>
      </dsp:nvSpPr>
      <dsp:spPr>
        <a:xfrm>
          <a:off x="613331" y="2159623"/>
          <a:ext cx="401660" cy="15307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0830" y="0"/>
              </a:lnTo>
              <a:lnTo>
                <a:pt x="200830" y="1530717"/>
              </a:lnTo>
              <a:lnTo>
                <a:pt x="401660" y="153071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74597" y="2885418"/>
        <a:ext cx="79126" cy="79126"/>
      </dsp:txXfrm>
    </dsp:sp>
    <dsp:sp modelId="{D5FA7965-A9A9-4B1B-8490-0E1F62045D95}">
      <dsp:nvSpPr>
        <dsp:cNvPr id="0" name=""/>
        <dsp:cNvSpPr/>
      </dsp:nvSpPr>
      <dsp:spPr>
        <a:xfrm>
          <a:off x="613331" y="2159623"/>
          <a:ext cx="401660" cy="7653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0830" y="0"/>
              </a:lnTo>
              <a:lnTo>
                <a:pt x="200830" y="765358"/>
              </a:lnTo>
              <a:lnTo>
                <a:pt x="401660" y="76535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92552" y="2520694"/>
        <a:ext cx="43217" cy="43217"/>
      </dsp:txXfrm>
    </dsp:sp>
    <dsp:sp modelId="{D04283EA-4697-4105-BBCA-FE1E9F71CEB0}">
      <dsp:nvSpPr>
        <dsp:cNvPr id="0" name=""/>
        <dsp:cNvSpPr/>
      </dsp:nvSpPr>
      <dsp:spPr>
        <a:xfrm>
          <a:off x="613331" y="2113903"/>
          <a:ext cx="40166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1660" y="4572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04119" y="2149581"/>
        <a:ext cx="20083" cy="20083"/>
      </dsp:txXfrm>
    </dsp:sp>
    <dsp:sp modelId="{552B003F-2D86-4DA7-9934-E3DAE67D3673}">
      <dsp:nvSpPr>
        <dsp:cNvPr id="0" name=""/>
        <dsp:cNvSpPr/>
      </dsp:nvSpPr>
      <dsp:spPr>
        <a:xfrm>
          <a:off x="613331" y="1394264"/>
          <a:ext cx="401660" cy="765358"/>
        </a:xfrm>
        <a:custGeom>
          <a:avLst/>
          <a:gdLst/>
          <a:ahLst/>
          <a:cxnLst/>
          <a:rect l="0" t="0" r="0" b="0"/>
          <a:pathLst>
            <a:path>
              <a:moveTo>
                <a:pt x="0" y="765358"/>
              </a:moveTo>
              <a:lnTo>
                <a:pt x="200830" y="765358"/>
              </a:lnTo>
              <a:lnTo>
                <a:pt x="200830" y="0"/>
              </a:lnTo>
              <a:lnTo>
                <a:pt x="401660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92552" y="1755335"/>
        <a:ext cx="43217" cy="43217"/>
      </dsp:txXfrm>
    </dsp:sp>
    <dsp:sp modelId="{2FB66123-5EC8-4948-85A3-1E05BCACB3CB}">
      <dsp:nvSpPr>
        <dsp:cNvPr id="0" name=""/>
        <dsp:cNvSpPr/>
      </dsp:nvSpPr>
      <dsp:spPr>
        <a:xfrm>
          <a:off x="613331" y="628905"/>
          <a:ext cx="401660" cy="1530717"/>
        </a:xfrm>
        <a:custGeom>
          <a:avLst/>
          <a:gdLst/>
          <a:ahLst/>
          <a:cxnLst/>
          <a:rect l="0" t="0" r="0" b="0"/>
          <a:pathLst>
            <a:path>
              <a:moveTo>
                <a:pt x="0" y="1530717"/>
              </a:moveTo>
              <a:lnTo>
                <a:pt x="200830" y="1530717"/>
              </a:lnTo>
              <a:lnTo>
                <a:pt x="200830" y="0"/>
              </a:lnTo>
              <a:lnTo>
                <a:pt x="401660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74597" y="1354701"/>
        <a:ext cx="79126" cy="79126"/>
      </dsp:txXfrm>
    </dsp:sp>
    <dsp:sp modelId="{D3267FFB-D527-43BB-9C79-2EDC440F3173}">
      <dsp:nvSpPr>
        <dsp:cNvPr id="0" name=""/>
        <dsp:cNvSpPr/>
      </dsp:nvSpPr>
      <dsp:spPr>
        <a:xfrm rot="16200000">
          <a:off x="-1304093" y="1853479"/>
          <a:ext cx="3222563" cy="6122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МСОШ</a:t>
          </a:r>
          <a:endParaRPr lang="ru-RU" sz="4000" kern="1200" dirty="0"/>
        </a:p>
      </dsp:txBody>
      <dsp:txXfrm>
        <a:off x="-1304093" y="1853479"/>
        <a:ext cx="3222563" cy="612287"/>
      </dsp:txXfrm>
    </dsp:sp>
    <dsp:sp modelId="{3C8F7D27-1860-4DC4-8C49-7D0466FF61AF}">
      <dsp:nvSpPr>
        <dsp:cNvPr id="0" name=""/>
        <dsp:cNvSpPr/>
      </dsp:nvSpPr>
      <dsp:spPr>
        <a:xfrm>
          <a:off x="1014991" y="322762"/>
          <a:ext cx="2008301" cy="6122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Математика в окружающем мире</a:t>
          </a:r>
          <a:endParaRPr lang="ru-RU" sz="1900" kern="1200" dirty="0"/>
        </a:p>
      </dsp:txBody>
      <dsp:txXfrm>
        <a:off x="1014991" y="322762"/>
        <a:ext cx="2008301" cy="612287"/>
      </dsp:txXfrm>
    </dsp:sp>
    <dsp:sp modelId="{3E400570-E8BC-4F6F-9BE8-8C7627EECB6A}">
      <dsp:nvSpPr>
        <dsp:cNvPr id="0" name=""/>
        <dsp:cNvSpPr/>
      </dsp:nvSpPr>
      <dsp:spPr>
        <a:xfrm>
          <a:off x="1014991" y="1088121"/>
          <a:ext cx="2008301" cy="6122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Нескучный	 Русский</a:t>
          </a:r>
          <a:endParaRPr lang="ru-RU" sz="1900" kern="1200" dirty="0"/>
        </a:p>
      </dsp:txBody>
      <dsp:txXfrm>
        <a:off x="1014991" y="1088121"/>
        <a:ext cx="2008301" cy="612287"/>
      </dsp:txXfrm>
    </dsp:sp>
    <dsp:sp modelId="{08E8C1B7-24FC-4830-A216-D3D8D28AB171}">
      <dsp:nvSpPr>
        <dsp:cNvPr id="0" name=""/>
        <dsp:cNvSpPr/>
      </dsp:nvSpPr>
      <dsp:spPr>
        <a:xfrm>
          <a:off x="1014991" y="1853479"/>
          <a:ext cx="2008301" cy="6122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Акварелька</a:t>
          </a:r>
          <a:endParaRPr lang="ru-RU" sz="1900" kern="1200" dirty="0"/>
        </a:p>
      </dsp:txBody>
      <dsp:txXfrm>
        <a:off x="1014991" y="1853479"/>
        <a:ext cx="2008301" cy="612287"/>
      </dsp:txXfrm>
    </dsp:sp>
    <dsp:sp modelId="{555DABB7-4E85-4616-B5D5-8CAD4880CF2A}">
      <dsp:nvSpPr>
        <dsp:cNvPr id="0" name=""/>
        <dsp:cNvSpPr/>
      </dsp:nvSpPr>
      <dsp:spPr>
        <a:xfrm>
          <a:off x="1014991" y="2618838"/>
          <a:ext cx="2008301" cy="6122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err="1" smtClean="0"/>
            <a:t>Компьютошка</a:t>
          </a:r>
          <a:endParaRPr lang="ru-RU" sz="1900" kern="1200" dirty="0"/>
        </a:p>
      </dsp:txBody>
      <dsp:txXfrm>
        <a:off x="1014991" y="2618838"/>
        <a:ext cx="2008301" cy="612287"/>
      </dsp:txXfrm>
    </dsp:sp>
    <dsp:sp modelId="{5740C2A3-12D4-4386-A3E1-7FE4EA823737}">
      <dsp:nvSpPr>
        <dsp:cNvPr id="0" name=""/>
        <dsp:cNvSpPr/>
      </dsp:nvSpPr>
      <dsp:spPr>
        <a:xfrm>
          <a:off x="1014991" y="3384197"/>
          <a:ext cx="2008301" cy="6122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Страна </a:t>
          </a:r>
          <a:r>
            <a:rPr lang="ru-RU" sz="1900" kern="1200" dirty="0" err="1" smtClean="0"/>
            <a:t>Лингвиния</a:t>
          </a:r>
          <a:endParaRPr lang="ru-RU" sz="1900" kern="1200" dirty="0"/>
        </a:p>
      </dsp:txBody>
      <dsp:txXfrm>
        <a:off x="1014991" y="3384197"/>
        <a:ext cx="2008301" cy="61228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844-ACBA-4AEF-80A6-7C73A444DFE9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20D4-1779-4DFE-9D8E-F00CD5966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097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844-ACBA-4AEF-80A6-7C73A444DFE9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20D4-1779-4DFE-9D8E-F00CD5966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272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844-ACBA-4AEF-80A6-7C73A444DFE9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20D4-1779-4DFE-9D8E-F00CD5966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65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844-ACBA-4AEF-80A6-7C73A444DFE9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20D4-1779-4DFE-9D8E-F00CD5966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607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844-ACBA-4AEF-80A6-7C73A444DFE9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20D4-1779-4DFE-9D8E-F00CD5966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668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844-ACBA-4AEF-80A6-7C73A444DFE9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20D4-1779-4DFE-9D8E-F00CD5966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59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844-ACBA-4AEF-80A6-7C73A444DFE9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20D4-1779-4DFE-9D8E-F00CD5966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67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844-ACBA-4AEF-80A6-7C73A444DFE9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20D4-1779-4DFE-9D8E-F00CD5966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48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844-ACBA-4AEF-80A6-7C73A444DFE9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20D4-1779-4DFE-9D8E-F00CD5966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220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844-ACBA-4AEF-80A6-7C73A444DFE9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20D4-1779-4DFE-9D8E-F00CD5966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89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DD844-ACBA-4AEF-80A6-7C73A444DFE9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20D4-1779-4DFE-9D8E-F00CD5966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8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DD844-ACBA-4AEF-80A6-7C73A444DFE9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120D4-1779-4DFE-9D8E-F00CD5966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069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 и фоны\Фоновые рисунки\13б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8988491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052736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B050"/>
              </a:solidFill>
            </a:endParaRPr>
          </a:p>
          <a:p>
            <a:pPr algn="ctr"/>
            <a:endParaRPr lang="ru-RU" sz="3200" b="1" dirty="0" smtClean="0">
              <a:solidFill>
                <a:srgbClr val="00B050"/>
              </a:solidFill>
            </a:endParaRPr>
          </a:p>
          <a:p>
            <a:pPr algn="ctr"/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99" y="260648"/>
            <a:ext cx="8630210" cy="6192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19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0281" y="118373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«Всё обо всём»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H:\фото отчет\DSCN888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2862" y="1196752"/>
            <a:ext cx="6761506" cy="50379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H:\фото отчет\DSCN906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0281" y="980728"/>
            <a:ext cx="7391986" cy="55446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H:\фото отчет\DSCN828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1" y="948100"/>
            <a:ext cx="7723483" cy="57932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625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8373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«По книге рекордов Гиннесса»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H:\фото отчет\DSCN882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168622"/>
            <a:ext cx="6748627" cy="50620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H:\фото отчет\DSCN883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6999124" cy="52499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:\фото отчет\DSCN883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7488832" cy="56172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28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8373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«Мы – будущие защитники Родины»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:\фото отчет\DSCN906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9106" y="1052736"/>
            <a:ext cx="7375302" cy="5325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1" name="Picture 3" descr="H:\фото отчет\DSCN907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6502" y="1075810"/>
            <a:ext cx="7407905" cy="55565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2" name="Picture 4" descr="H:\фото отчет\DSCN912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809" y="1036914"/>
            <a:ext cx="7582599" cy="5687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79524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8373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«Самый лучший день»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H:\фото отчет\DSCN923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9662" y="980727"/>
            <a:ext cx="6998722" cy="52496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195" name="Picture 3" descr="H:\фото отчет\DSCN924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833" y="980727"/>
            <a:ext cx="8094076" cy="5400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196" name="Picture 4" descr="H:\фото отчет\DSCN927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963" y="718138"/>
            <a:ext cx="8126621" cy="59257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0655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8373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КВН «Нескучный Русский»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H:\фото отчет\DSCN827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6984776" cy="52391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19" name="Picture 3" descr="H:\еще фото отчет\DSCN827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6984776" cy="52391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20" name="Picture 4" descr="D:\1 класс2014\фото на клип\10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9592" y="968659"/>
            <a:ext cx="7859940" cy="52512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06041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745" y="-12256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Предметная неделя </a:t>
            </a: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«Дом под крышей голубой»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10242" name="Picture 2" descr="H:\фото отчет\DSCN999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822" y="1328822"/>
            <a:ext cx="7022307" cy="52673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:\фото отчет\DSCN005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554" y="1238895"/>
            <a:ext cx="7808972" cy="53572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H:\фото отчет\DSCN006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553" y="1238894"/>
            <a:ext cx="8005749" cy="535725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05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091" y="0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Смотр талантов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7" name="Picture 7" descr="H:\фото отчет\DSCN045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3346934" cy="41119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:\фото отчет\DSCN0470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1412775"/>
            <a:ext cx="3220346" cy="41788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:\еще фото отчет\DSCN047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66" y="1346506"/>
            <a:ext cx="3700221" cy="424448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Пользователь\Desktop\16 мая1\DSCN079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2952" y="1328048"/>
            <a:ext cx="3461067" cy="42635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Пользователь\Desktop\16 мая1\DSCN0802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867" y="1112398"/>
            <a:ext cx="3700220" cy="469483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H:\еще фото отчет\DSCN0514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877"/>
          <a:stretch/>
        </p:blipFill>
        <p:spPr bwMode="auto">
          <a:xfrm>
            <a:off x="4589343" y="1112398"/>
            <a:ext cx="3886200" cy="469483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:\еще фото отчет\DSCN0532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513" y="762962"/>
            <a:ext cx="8109951" cy="60831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H:\еще фото отчет\DSCN0503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360" y="722433"/>
            <a:ext cx="8277104" cy="61236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:\еще фото отчет\DSCN0493.JPG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360" y="661771"/>
            <a:ext cx="8421120" cy="62927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37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H:\фото отчет\DSCN043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53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42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8381171" cy="506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260648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Динамика учебной мотивации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86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645213858"/>
              </p:ext>
            </p:extLst>
          </p:nvPr>
        </p:nvGraphicFramePr>
        <p:xfrm>
          <a:off x="395536" y="1124744"/>
          <a:ext cx="8352928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07704" y="332656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Участие детей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23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 и фоны\Фоновые рисунки\13б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8988491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052736"/>
            <a:ext cx="82809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Задачи внеурочной деятельности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endParaRPr lang="ru-RU" sz="2400" b="1" dirty="0">
              <a:solidFill>
                <a:srgbClr val="00B050"/>
              </a:solidFill>
            </a:endParaRPr>
          </a:p>
          <a:p>
            <a:r>
              <a:rPr lang="ru-RU" sz="2400" b="1" dirty="0" smtClean="0">
                <a:solidFill>
                  <a:srgbClr val="00B050"/>
                </a:solidFill>
              </a:rPr>
              <a:t>1</a:t>
            </a:r>
            <a:r>
              <a:rPr lang="ru-RU" sz="2400" b="1" dirty="0">
                <a:solidFill>
                  <a:srgbClr val="00B050"/>
                </a:solidFill>
              </a:rPr>
              <a:t>. Обеспечить благоприятную адаптацию ребенка в школе.</a:t>
            </a:r>
          </a:p>
          <a:p>
            <a:r>
              <a:rPr lang="ru-RU" sz="2400" b="1" dirty="0">
                <a:solidFill>
                  <a:srgbClr val="00B050"/>
                </a:solidFill>
              </a:rPr>
              <a:t>2. Оптимизировать учебную нагрузку обучающихся.</a:t>
            </a:r>
          </a:p>
          <a:p>
            <a:r>
              <a:rPr lang="ru-RU" sz="2400" b="1" dirty="0">
                <a:solidFill>
                  <a:srgbClr val="00B050"/>
                </a:solidFill>
              </a:rPr>
              <a:t>3. Учесть индивидуальные особенности обучающихся.</a:t>
            </a:r>
          </a:p>
          <a:p>
            <a:r>
              <a:rPr lang="ru-RU" sz="2400" b="1" dirty="0">
                <a:solidFill>
                  <a:srgbClr val="00B050"/>
                </a:solidFill>
              </a:rPr>
              <a:t>4. Формирование навыков коммуникативного общения.</a:t>
            </a:r>
          </a:p>
          <a:p>
            <a:r>
              <a:rPr lang="ru-RU" sz="2400" b="1" dirty="0">
                <a:solidFill>
                  <a:srgbClr val="00B050"/>
                </a:solidFill>
              </a:rPr>
              <a:t>5. Развитие позитивного отношения к базовым общественным  </a:t>
            </a:r>
            <a:r>
              <a:rPr lang="ru-RU" sz="2400" b="1" dirty="0" smtClean="0">
                <a:solidFill>
                  <a:srgbClr val="00B050"/>
                </a:solidFill>
              </a:rPr>
              <a:t>ценностям </a:t>
            </a:r>
            <a:r>
              <a:rPr lang="ru-RU" sz="2400" b="1" dirty="0">
                <a:solidFill>
                  <a:srgbClr val="00B050"/>
                </a:solidFill>
              </a:rPr>
              <a:t>(человек, семья, природа, мир, </a:t>
            </a:r>
            <a:r>
              <a:rPr lang="ru-RU" sz="2400" b="1" dirty="0" smtClean="0">
                <a:solidFill>
                  <a:srgbClr val="00B050"/>
                </a:solidFill>
              </a:rPr>
              <a:t>знания, культура</a:t>
            </a:r>
            <a:r>
              <a:rPr lang="ru-RU" sz="2400" b="1" dirty="0">
                <a:solidFill>
                  <a:srgbClr val="00B050"/>
                </a:solidFill>
              </a:rPr>
              <a:t>, труд</a:t>
            </a:r>
            <a:r>
              <a:rPr lang="ru-RU" sz="2400" b="1" dirty="0" smtClean="0">
                <a:solidFill>
                  <a:srgbClr val="00B050"/>
                </a:solidFill>
              </a:rPr>
              <a:t>).</a:t>
            </a:r>
            <a:endParaRPr lang="ru-RU" sz="2400" b="1" dirty="0">
              <a:solidFill>
                <a:srgbClr val="00B050"/>
              </a:solidFill>
            </a:endParaRPr>
          </a:p>
          <a:p>
            <a:r>
              <a:rPr lang="ru-RU" sz="2400" b="1" dirty="0">
                <a:solidFill>
                  <a:srgbClr val="00B050"/>
                </a:solidFill>
              </a:rPr>
              <a:t>6. Развитие творческих и интеллектуальных способностей.</a:t>
            </a:r>
          </a:p>
          <a:p>
            <a:r>
              <a:rPr lang="ru-RU" sz="2400" b="1" dirty="0">
                <a:solidFill>
                  <a:srgbClr val="00B050"/>
                </a:solidFill>
              </a:rPr>
              <a:t>7. Обучение правилам и формам совместной работы</a:t>
            </a:r>
            <a:r>
              <a:rPr lang="ru-RU" sz="24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sz="2400" b="1" dirty="0">
                <a:solidFill>
                  <a:srgbClr val="00B050"/>
                </a:solidFill>
              </a:rPr>
              <a:t>8. Включение учащихся в разностороннюю деятельность.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208923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 и фоны\Фоновые рисунки\13б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8988491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052736"/>
            <a:ext cx="8280920" cy="5527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</a:rPr>
              <a:t>Внеурочная деятельность</a:t>
            </a:r>
          </a:p>
          <a:p>
            <a:pPr algn="ctr"/>
            <a:endParaRPr lang="ru-RU" sz="2800" b="1" dirty="0" smtClean="0">
              <a:solidFill>
                <a:srgbClr val="00B050"/>
              </a:solidFill>
            </a:endParaRPr>
          </a:p>
          <a:p>
            <a:pPr marL="457200" lvl="0">
              <a:lnSpc>
                <a:spcPct val="115000"/>
              </a:lnSpc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Направления:</a:t>
            </a:r>
          </a:p>
          <a:p>
            <a:pPr marL="914400" lvl="0" indent="-457200">
              <a:lnSpc>
                <a:spcPct val="115000"/>
              </a:lnSpc>
              <a:buFontTx/>
              <a:buChar char="-"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Спортивно-оздоровительное;</a:t>
            </a:r>
          </a:p>
          <a:p>
            <a:pPr marL="914400" lvl="0" indent="-457200">
              <a:lnSpc>
                <a:spcPct val="115000"/>
              </a:lnSpc>
              <a:buFontTx/>
              <a:buChar char="-"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Духовно-нравственное:</a:t>
            </a:r>
          </a:p>
          <a:p>
            <a:pPr marL="914400" lvl="0" indent="-457200">
              <a:lnSpc>
                <a:spcPct val="115000"/>
              </a:lnSpc>
              <a:buFontTx/>
              <a:buChar char="-"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Социальное;</a:t>
            </a:r>
          </a:p>
          <a:p>
            <a:pPr marL="914400" lvl="0" indent="-457200">
              <a:lnSpc>
                <a:spcPct val="115000"/>
              </a:lnSpc>
              <a:buFontTx/>
              <a:buChar char="-"/>
            </a:pPr>
            <a:r>
              <a:rPr lang="ru-RU" sz="2800" b="1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Общеинтеллектуальное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;</a:t>
            </a:r>
          </a:p>
          <a:p>
            <a:pPr marL="914400" lvl="0" indent="-457200">
              <a:lnSpc>
                <a:spcPct val="115000"/>
              </a:lnSpc>
              <a:buFontTx/>
              <a:buChar char="-"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Эстетическое </a:t>
            </a:r>
          </a:p>
          <a:p>
            <a:pPr algn="ctr"/>
            <a:endParaRPr lang="ru-RU" sz="3200" b="1" dirty="0">
              <a:solidFill>
                <a:srgbClr val="00B050"/>
              </a:solidFill>
            </a:endParaRPr>
          </a:p>
          <a:p>
            <a:pPr algn="ctr"/>
            <a:endParaRPr lang="ru-RU" sz="3200" b="1" dirty="0" smtClean="0">
              <a:solidFill>
                <a:srgbClr val="00B050"/>
              </a:solidFill>
            </a:endParaRPr>
          </a:p>
          <a:p>
            <a:pPr algn="ctr"/>
            <a:endParaRPr lang="ru-RU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87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 и фоны\Фоновые рисунки\13б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8988491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052736"/>
            <a:ext cx="8280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Виды деятельности:</a:t>
            </a:r>
          </a:p>
          <a:p>
            <a:pPr algn="ctr"/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2800" b="1" dirty="0">
                <a:solidFill>
                  <a:srgbClr val="00B050"/>
                </a:solidFill>
              </a:rPr>
              <a:t>1)      игровая деятельность;</a:t>
            </a:r>
          </a:p>
          <a:p>
            <a:r>
              <a:rPr lang="ru-RU" sz="2800" b="1" dirty="0">
                <a:solidFill>
                  <a:srgbClr val="00B050"/>
                </a:solidFill>
              </a:rPr>
              <a:t>2)      познавательная деятельность;</a:t>
            </a:r>
          </a:p>
          <a:p>
            <a:r>
              <a:rPr lang="ru-RU" sz="2800" b="1" dirty="0">
                <a:solidFill>
                  <a:srgbClr val="00B050"/>
                </a:solidFill>
              </a:rPr>
              <a:t>3)      проблемно-ценностное общение;</a:t>
            </a:r>
          </a:p>
          <a:p>
            <a:r>
              <a:rPr lang="ru-RU" sz="2800" b="1" dirty="0">
                <a:solidFill>
                  <a:srgbClr val="00B050"/>
                </a:solidFill>
              </a:rPr>
              <a:t>4)      досугово-развлекательная деятельность </a:t>
            </a:r>
          </a:p>
          <a:p>
            <a:r>
              <a:rPr lang="ru-RU" sz="2800" b="1" dirty="0">
                <a:solidFill>
                  <a:srgbClr val="00B050"/>
                </a:solidFill>
              </a:rPr>
              <a:t>5)      художественное творчество;</a:t>
            </a:r>
          </a:p>
          <a:p>
            <a:r>
              <a:rPr lang="ru-RU" sz="2800" b="1" dirty="0">
                <a:solidFill>
                  <a:srgbClr val="00B050"/>
                </a:solidFill>
              </a:rPr>
              <a:t>6)      социальное творчество:</a:t>
            </a:r>
          </a:p>
          <a:p>
            <a:r>
              <a:rPr lang="ru-RU" sz="2800" b="1" dirty="0">
                <a:solidFill>
                  <a:srgbClr val="00B050"/>
                </a:solidFill>
              </a:rPr>
              <a:t>7)      трудовая деятельность;</a:t>
            </a:r>
          </a:p>
          <a:p>
            <a:r>
              <a:rPr lang="ru-RU" sz="2800" b="1" dirty="0">
                <a:solidFill>
                  <a:srgbClr val="00B050"/>
                </a:solidFill>
              </a:rPr>
              <a:t>8)      спортивно-оздоровительная деятельность.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296853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 и фоны\Фоновые рисунки\13б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8988491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9774" y="620688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Формы работы: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06151918"/>
              </p:ext>
            </p:extLst>
          </p:nvPr>
        </p:nvGraphicFramePr>
        <p:xfrm>
          <a:off x="1212234" y="1219966"/>
          <a:ext cx="6888158" cy="5161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6928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 и фоны\Фоновые рисунки\13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544" y="-18408"/>
            <a:ext cx="9168544" cy="687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052736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B050"/>
              </a:solidFill>
            </a:endParaRPr>
          </a:p>
          <a:p>
            <a:pPr algn="ctr"/>
            <a:endParaRPr lang="ru-RU" sz="3200" b="1" dirty="0" smtClean="0">
              <a:solidFill>
                <a:srgbClr val="00B050"/>
              </a:solidFill>
            </a:endParaRPr>
          </a:p>
          <a:p>
            <a:pPr algn="ctr"/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501503"/>
            <a:ext cx="633670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Кружки</a:t>
            </a:r>
          </a:p>
          <a:p>
            <a:endParaRPr lang="ru-RU" sz="3200" dirty="0">
              <a:solidFill>
                <a:srgbClr val="00B050"/>
              </a:solidFill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237889371"/>
              </p:ext>
            </p:extLst>
          </p:nvPr>
        </p:nvGraphicFramePr>
        <p:xfrm>
          <a:off x="467544" y="1628800"/>
          <a:ext cx="3935760" cy="428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58735899"/>
              </p:ext>
            </p:extLst>
          </p:nvPr>
        </p:nvGraphicFramePr>
        <p:xfrm>
          <a:off x="4624637" y="1628800"/>
          <a:ext cx="3024337" cy="4319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09466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55032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«Осенний привет»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:\фото отчет\DSCN762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052736"/>
            <a:ext cx="7272808" cy="5585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  <a:extLst/>
        </p:spPr>
      </p:pic>
      <p:pic>
        <p:nvPicPr>
          <p:cNvPr id="2051" name="Picture 3" descr="H:\фото отчет\DSCN763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8253" y="1052736"/>
            <a:ext cx="7843753" cy="5883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  <a:extLst/>
        </p:spPr>
      </p:pic>
      <p:pic>
        <p:nvPicPr>
          <p:cNvPr id="2052" name="Picture 4" descr="H:\фото отчет\DSCN762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959" y="974014"/>
            <a:ext cx="8164340" cy="5883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  <a:extLst/>
        </p:spPr>
      </p:pic>
    </p:spTree>
    <p:extLst>
      <p:ext uri="{BB962C8B-B14F-4D97-AF65-F5344CB8AC3E}">
        <p14:creationId xmlns:p14="http://schemas.microsoft.com/office/powerpoint/2010/main" val="39036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55032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«Праздник Варежек»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:\фото отчет\DSCN826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8172" y="1157097"/>
            <a:ext cx="7210282" cy="54083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новые технологии\DSCN769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283" y="901362"/>
            <a:ext cx="7551223" cy="56640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:\с флешки\DSCN770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892843"/>
            <a:ext cx="7742922" cy="58078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93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0281" y="118373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«Дело в шляпе»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4099" name="Picture 3" descr="H:\фото отчет\DSCN808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065" y="1052736"/>
            <a:ext cx="6793296" cy="50336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:\фото отчет\DSCN806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738" y="922762"/>
            <a:ext cx="7182789" cy="53877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:\фото отчет\DSCN803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506800" cy="55457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32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259</Words>
  <Application>Microsoft Office PowerPoint</Application>
  <PresentationFormat>Экран (4:3)</PresentationFormat>
  <Paragraphs>88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Главный</cp:lastModifiedBy>
  <cp:revision>31</cp:revision>
  <dcterms:created xsi:type="dcterms:W3CDTF">2017-05-14T02:36:10Z</dcterms:created>
  <dcterms:modified xsi:type="dcterms:W3CDTF">2019-11-26T06:32:08Z</dcterms:modified>
</cp:coreProperties>
</file>