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поселке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Маловский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начальная школа открылась в 1938г. Заведующим школы был Леонов  Фёдор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Никанорович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учительницей – Летова (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Штукарёва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Федосья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Ильинична.  Пионервожатой в это время была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Жанфу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Васильевна.   А учеников пришло в школу всего  17.  Начальная школа работала в одну смену.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1940 года учительницей работала Софья Дмитриевна Иванова, а заведующим был  Демиденко Савелий Яковлевич. 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пристроя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классной комнаты, где еще находились физический кабинет и библиотека, в 1952 – 53 гг. стало в поселке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Маловске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пять классов. Учителями 50-х годов были: Пономарева Е.И.,  Иванова С.Д.,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Юзвак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Т.Н.,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Шмелёва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Г.О., директором школы была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Пономарёва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Е.И. 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1953г. открылся шестой класс, а в 1953-54 учебном году седьмой класс.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1954г. было построено ещё одно здание, директор школы –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Гатапов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Цыбик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Гамбоевич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2222"/>
            <a:ext cx="4728976" cy="30741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8205"/>
            <a:ext cx="37433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Учителями были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Е.И.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Молодкин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Н.Ф. Учителями начальных классов были Понамарева Е.И. и Антропова Ф.И. Математику, физику, химию, черчение, немецкий язык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прподавала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Захарова Е.А. так как в классе было 45 человек, а классные комнаты были маленькими, пришлось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соеденить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две комнаты, доску прибить под потолок, а учителю сделали деревянную подставку, чтобы было видно всем ученикам.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20 февраля 1956 года директором школы становится Зарубин Георгий Михайлович. С его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появлним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воспрянула и зажила. В марте 1956 года определили место строения новой школы, а уже 1 сентября 1957 года была построена новая школа.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школе был хороший спортивный инвентарь, но не было спортзала, и физкультуру проводили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вкоридоре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том же 1956 году в школу приехала новая учительница Дегтярева А.М. Авраменко А.Р. Стала завучем и преподавала русский язык и литературу.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1957 году из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Ципиканской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приехала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Байдалинова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З.С., которая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препадавала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немецкий язык. Физкультуру преподавали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Гусляков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А.К., позже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Макееа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а после Глотова (Макеева) Л.А. Труды преподавал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Гусляков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А.К.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06541"/>
            <a:ext cx="3744416" cy="260797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3355"/>
            <a:ext cx="40671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учителя и Зарубин Г.М. ездили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Монгой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Россошино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читали лекции и ставили концерты, участвовали в различных фестивалях, соревнованиях.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Существовал пришкольный участок, ученики вместе с учителями работали в теплицах, сажали картофель, а осенью продавали его. Также в школе был живой уголок – 4 клетки с кроликами.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194048" cy="3139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08"/>
            <a:ext cx="4190240" cy="3194248"/>
          </a:xfrm>
          <a:prstGeom prst="rect">
            <a:avLst/>
          </a:prstGeom>
        </p:spPr>
      </p:pic>
      <p:pic>
        <p:nvPicPr>
          <p:cNvPr id="8194" name="Picture 2" descr="D:\ФОТО МСОШ\на физ-ру\06112018153717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7831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267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1960 года директором уже восьмилетней школы работает Герасимчук Иван Павлович. В эти годы в школе был создан музей под руководством учителя географии Герасимчук Елены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Макаровны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Музею выделили небольшую комнату, в которой был собран материал, весь материал разделили по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 позже некоторые экспонаты передали в районный музей.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Первыми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районе в 60-е годы стали проводить военно-спортивную игру «Зарница», затем эта игра стала районной. Наша школа неоднократно занимала первые места. Очень интересно проводилась тимуровская работа. Артистов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школы знал весь район. В художественной самодеятельности участвовали и учителя и ученики.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31913"/>
            <a:ext cx="2457609" cy="381642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" y="3421391"/>
            <a:ext cx="4692303" cy="30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1976года директором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восьмилетней школы была Трухина Нина Никитична. С 1982 года школа стала средней. С этого момента было выпущено 580 учеников.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с золотой медалью закончили 7 человек, с серебряной медалью 26 человек. Первыми медалистами были выпускники 1987 года: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Маханов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 и Белов Сергей.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1987 года директором школы работал Александр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Лайдапович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Самбуев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нём школа достигла высоких результатов:  была организована работа центров по интересам, улучшена материально-техническая база.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1988 году бригадой из артели «Рассвет» был сделан пристрой на несколько классных комнат.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713081" cy="193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33" y="4469049"/>
            <a:ext cx="39322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380"/>
            <a:ext cx="3187072" cy="25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20891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1989 году приобретён комплект оборудования для компьютерного класса. В 1989 в здании старой школы начинает работать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автокласс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1992 года директором школы работает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Немакина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 Петровна.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1994 году старательской артелью «Искра» было построено новое здание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автокомплекса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считается одним из лучших в республике.  Несмотря на трудные условия, в которых оказалось народное образование, учителя нашей школы под руководством директора продолжают творчески работать.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1996 года проходило лицензирование школ района. Наша школа защитилась по первой категории и получила лицензию на право ведения образовательной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 году школа стала лучшей школой района.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31158"/>
            <a:ext cx="4328317" cy="331236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58195"/>
            <a:ext cx="4584819" cy="285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2005 года директором школы стала Скосырская Татьяна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Гурьяновна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2006 году школа получила статус   республиканской экспериментальной площадки. В 2007 году школа стала победителем в национальном проекте № 2. В феврале 2007 года школа получила статус Районной экспериментальной площадки. в 2012 году победила в республиканском конкурсе и получила статус «Республиканская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площадка по реализации национальной образовательной инициативы «НАША НОВАЯ ШКОЛА».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D:\ФОТО МСОШ\ОН\26102018150710_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4887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2006 года,  выпускники школы  показывают лучшие результаты в районе по русскому языку, по математике, обществознанию, истории, так  например в 2012 году средний тестовый балл по русскому языку составил 70, 5 балла, по математике 56,5, что на 15 баллов выше районного по каждому предмету. По обществознанию средний тестовый балл – 56,5 балла, что на 4,9 выше районного.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года директором школы стала Лоншакова Е.Ю.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года и по сей день происходит изменение инфраструктуры школы.</a:t>
            </a:r>
          </a:p>
          <a:p>
            <a:endParaRPr lang="ru-RU" dirty="0"/>
          </a:p>
        </p:txBody>
      </p:sp>
      <p:pic>
        <p:nvPicPr>
          <p:cNvPr id="12290" name="Picture 2" descr="D:\ФОТО МСОШ\Скосырская НИ\3 выпуск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13">
            <a:off x="122371" y="3945604"/>
            <a:ext cx="34290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ФОТО МСОШ\ОН\26102018150710_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37686"/>
            <a:ext cx="3168842" cy="2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О МСОШ\БАННЕР НачКл\банер 1 Школа начальная - главная самая\0811201812073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97">
            <a:off x="6084131" y="4083750"/>
            <a:ext cx="2845119" cy="22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2018-11-10T19:43:36Z</dcterms:created>
  <dcterms:modified xsi:type="dcterms:W3CDTF">2018-11-11T16:16:34Z</dcterms:modified>
</cp:coreProperties>
</file>