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sldIdLst>
    <p:sldId id="256" r:id="rId3"/>
    <p:sldId id="257" r:id="rId4"/>
    <p:sldId id="258" r:id="rId5"/>
    <p:sldId id="260" r:id="rId6"/>
    <p:sldId id="259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4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4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18.05.2019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677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18.05.2019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702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18.05.2019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804170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18.05.2019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937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18.05.2019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227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18.05.2019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621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18.05.2019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683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18.05.2019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56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18.05.2019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06230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18.05.2019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251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18.05.2019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74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18.05.2019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02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моей школы в фактах и лицах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728792" cy="2232248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/>
              <a:t>Выполнили: Воробьева С.</a:t>
            </a:r>
          </a:p>
          <a:p>
            <a:pPr algn="r"/>
            <a:r>
              <a:rPr lang="ru-RU" sz="1600" dirty="0" smtClean="0"/>
              <a:t>Каратаева Я.</a:t>
            </a:r>
          </a:p>
          <a:p>
            <a:pPr algn="r"/>
            <a:r>
              <a:rPr lang="ru-RU" sz="1600" dirty="0" smtClean="0"/>
              <a:t>Пешкова В.</a:t>
            </a:r>
          </a:p>
          <a:p>
            <a:pPr algn="r"/>
            <a:r>
              <a:rPr lang="ru-RU" sz="1600" dirty="0"/>
              <a:t>Р</a:t>
            </a:r>
            <a:r>
              <a:rPr lang="ru-RU" sz="1600" dirty="0" smtClean="0"/>
              <a:t>уководитель: Меньшикова И.В.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5467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3267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1960 года директором уже восьмилетней школы работает Герасимчук Иван Павлович. В эти годы в школе был создан музей под руководством учителя географии Герасимчук Елены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Макаровны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Музею выделили небольшую комнату, в которой был собран материал, весь материал разделили 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разделам, позже некоторые экспонаты передали в районный музей.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Первыми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районе в 60-е годы стали проводить военно-спортивную игру «Зарница», затем эта игра стала районной. Наша школа неоднократно занимала первые места. Очень интересно проводилась тимуровская работа. Артистов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Маловской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школы знал весь район. В художественной самодеятельности участвовали и учителя и ученики.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031913"/>
            <a:ext cx="2457609" cy="3816424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746" y="3421391"/>
            <a:ext cx="4692303" cy="306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30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1976года директором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Маловской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восьмилетней школы была Трухина Нина Никитична. С 1982 года школа стала средней. С этого момента было выпущено 580 учеников.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Из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них с золотой медалью закончили 7 человек, с серебряной медалью 26 человек. Первыми медалистами были выпускники 1987 года: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Маханов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Андрей и Белов Сергей.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1987 года директором школы работал Александр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Лайдапович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Самбуев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При нём школа достигла высоких результатов:  была организована работа центров по интересам, улучшена материально-техническая база.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1988 году бригадой из артели «Рассвет» был сделан пристрой на несколько классных комнат. 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713081" cy="193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633" y="4469049"/>
            <a:ext cx="3932237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212380"/>
            <a:ext cx="3187072" cy="25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29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820891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1989 году приобретён комплект оборудования для компьютерного класса. В 1989 в здании старой школы начинает работать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автокласс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1992 года директором школы работает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Немакина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Людмила  Петровна.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1994 году старательской артелью «Искра» было построено новое здание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автокомплекса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который считается одним из лучших в республике.  Несмотря на трудные условия, в которых оказалось народное образование, учителя нашей школы под руководством директора продолжают творчески работать.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1996 года проходило лицензирование школ района. Наша школа защитилась по первой категории и получила лицензию на право ведения образовательной деятельности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2004 году школа стала лучшей школой района.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231158"/>
            <a:ext cx="4328317" cy="3312368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458195"/>
            <a:ext cx="4584819" cy="285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21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686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2005 года директором школы стала Скосырская Татьяна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Гурьяновна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В 2006 году школа получила статус   республиканской экспериментальной площадки. В 2007 году школа стала победителем в национальном проекте № 2. В феврале 2007 года школа получила статус Районной экспериментальной площадки. в 2012 году победила в республиканском конкурсе и получила статус «Республиканская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стажировочная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площадка по реализации национальной образовательной инициативы «НАША НОВАЯ ШКОЛА». </a:t>
            </a:r>
            <a:endParaRPr lang="ru-RU" dirty="0"/>
          </a:p>
        </p:txBody>
      </p:sp>
      <p:pic>
        <p:nvPicPr>
          <p:cNvPr id="11266" name="Picture 2" descr="D:\ФОТО МСОШ\ОН\26102018150710_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5904656" cy="37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17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2006 года,  выпускники школы  показывают лучшие результаты в районе по русскому языку, по математике, обществознанию, истории, так  например в 2012 году средний тестовый балл по русскому языку составил 70, 5 балла, по математике 56,5, что на 15 баллов выше районного по каждому предмету. По обществознанию средний тестовый балл – 56,5 балла, что на 4,9 выше районного.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2016 года директором школы стала Лоншакова Е.Ю.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2014 года и по сей день происходит изменение инфраструктуры школы.</a:t>
            </a:r>
          </a:p>
          <a:p>
            <a:endParaRPr lang="ru-RU" dirty="0"/>
          </a:p>
        </p:txBody>
      </p:sp>
      <p:pic>
        <p:nvPicPr>
          <p:cNvPr id="12290" name="Picture 2" descr="D:\ФОТО МСОШ\Скосырская НИ\3 выпуск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45713">
            <a:off x="122371" y="3945604"/>
            <a:ext cx="3429000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ФОТО МСОШ\ОН\26102018150710_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37686"/>
            <a:ext cx="3168842" cy="23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ФОТО МСОШ\БАННЕР НачКл\банер 1 Школа начальная - главная самая\08112018120731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0497">
            <a:off x="6084131" y="4083750"/>
            <a:ext cx="2845119" cy="227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34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0648"/>
            <a:ext cx="7992888" cy="59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83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996952"/>
            <a:ext cx="6400800" cy="12954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9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92888" cy="59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83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Знаете ли вы историю родной школы?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52744998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943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Хотели бы вы больше знать о школе, в которой вы учитесь?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742921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29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200800" cy="48965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школы с момента ее основания до сегодняшних дней.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средняя школа.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изучение, ознакомление и систематизация данных об истории и становлении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средней школы.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анкетирование, которое позволит получить представление об уровне знаний школьниками истории родной школы; опираясь на архивы школьного музея, воспоминания выпускников, собрать сведения об учителях, работавших и работающих в школе.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 работы можно использовать на уроках истории, краеведения. Результатом исследования также будут материалы, которые послужат частью школьной экспозиции к юбилею нашей школы.</a:t>
            </a:r>
          </a:p>
        </p:txBody>
      </p:sp>
    </p:spTree>
    <p:extLst>
      <p:ext uri="{BB962C8B-B14F-4D97-AF65-F5344CB8AC3E}">
        <p14:creationId xmlns:p14="http://schemas.microsoft.com/office/powerpoint/2010/main" xmlns="" val="37432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5" y="0"/>
            <a:ext cx="9116825" cy="683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2204864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Теплей 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человеку 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дорогах таежных,</a:t>
            </a:r>
          </a:p>
          <a:p>
            <a:pPr algn="r"/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суровых краях от того,</a:t>
            </a:r>
          </a:p>
          <a:p>
            <a:pPr algn="r"/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где-то на свете есть добрая школа,</a:t>
            </a:r>
          </a:p>
          <a:p>
            <a:pPr algn="r"/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Есть милая школа его!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5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поселке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Маловский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начальная школа открылась в 1938г. Заведующим школы был Леонов  Фёдор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Никанорович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а учительницей – Летова (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Штукарёва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Федосья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Ильинична.  Пионервожатой в это время была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Жанфу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Юлия Васильевна.   А учеников пришло в школу всего  17.  Начальная школа работала в одну смену.</a:t>
            </a: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 1940 года учительницей работала Софья Дмитриевна Иванова, а заведующим был  Демиденко Савелий Яковлевич.  </a:t>
            </a: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После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пристроя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классной комнаты, где еще находились физический кабинет и библиотека, в 1952 – 53 гг. стало в поселке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Маловске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пять классов. Учителями 50-х годов были: Пономарева Е.И.,  Иванова С.Д., 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Юзвак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Т.Н., 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Шмелёва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Г.О., директором школы была 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Пономарёва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Е.И.  </a:t>
            </a: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1953г. открылся шестой класс, а в 1953-54 учебном году седьмой класс.</a:t>
            </a: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1954г. было построено ещё одно здание, директор школы –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Гатапов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Цыбик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Гамбоевич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472222"/>
            <a:ext cx="4728976" cy="307412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8205"/>
            <a:ext cx="3743325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75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86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Учителями были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Молодкина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Е.И.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Молодкин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Н.Ф. Учителями начальных классов были Понамарева Е.И. и Антропова Ф.И. Математику, физику, химию, черчение, немецкий язык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прподавала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Захарова Е.А. так как в классе было 45 человек, а классные комнаты были маленькими, пришлось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соеденить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две комнаты, доску прибить под потолок, а учителю сделали деревянную подставку, чтобы было видно всем ученикам.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20 февраля 1956 года директором школы становится Зарубин Георгий Михайлович. С его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появлним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школа воспрянула и зажила. В марте 1956 года определили место строения новой школы, а уже 1 сентября 1957 года была построена новая школа.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 школе был хороший спортивный инвентарь, но не было спортзала, и физкультуру проводили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вкоридоре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том же 1956 году в школу приехала новая учительница Дегтярева А.М. Авраменко А.Р. Стала завучем и преподавала русский язык и литературу.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 1957 году из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Ципиканской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школы приехала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Байдалинова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З.С., которая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препадавала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немецкий язык. Физкультуру преподавали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Гусляков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А.К., позже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Макееа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А.А., а после Глотова (Макеева) Л.А. Труды преподавал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Гусляков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806541"/>
            <a:ext cx="3744416" cy="260797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83355"/>
            <a:ext cx="4067175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58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0891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Часто учителя и Зарубин Г.М. ездили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Монгой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Россошино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читали лекции и ставили концерты, участвовали в различных фестивалях, соревнованиях.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Существовал пришкольный участок, ученики вместе с учителями работали в теплицах, сажали картофель, а осенью продавали его. Также в школе был живой уголок – 4 клетки с кроликами.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492896"/>
            <a:ext cx="4194048" cy="3139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501008"/>
            <a:ext cx="4190240" cy="3194248"/>
          </a:xfrm>
          <a:prstGeom prst="rect">
            <a:avLst/>
          </a:prstGeom>
        </p:spPr>
      </p:pic>
      <p:pic>
        <p:nvPicPr>
          <p:cNvPr id="8194" name="Picture 2" descr="D:\ФОТО МСОШ\на физ-ру\06112018153717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278318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63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ерспектива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  <a:fontScheme name="Смокинг">
    <a:majorFont>
      <a:latin typeface="Garamond"/>
      <a:ea typeface=""/>
      <a:cs typeface=""/>
      <a:font script="Grek" typeface="Constantia"/>
      <a:font script="Cyrl" typeface="Constantia"/>
      <a:font script="Jpan" typeface="ＭＳ Ｐ明朝"/>
      <a:font script="Hang" typeface="궁서"/>
      <a:font script="Hans" typeface="仿宋"/>
      <a:font script="Hant" typeface="標楷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aramond"/>
      <a:ea typeface=""/>
      <a:cs typeface=""/>
      <a:font script="Grek" typeface="Constantia"/>
      <a:font script="Cyrl" typeface="Constantia"/>
      <a:font script="Jpan" typeface="ＭＳ Ｐ明朝"/>
      <a:font script="Hang" typeface="궁서"/>
      <a:font script="Hans" typeface="仿宋"/>
      <a:font script="Hant" typeface="標楷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0000"/>
            </a:schemeClr>
          </a:gs>
          <a:gs pos="100000">
            <a:schemeClr val="phClr">
              <a:shade val="80000"/>
            </a:schemeClr>
          </a:gs>
        </a:gsLst>
        <a:path path="circle">
          <a:fillToRect l="50000" t="100000" r="100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30000"/>
              <a:satMod val="200000"/>
            </a:schemeClr>
            <a:schemeClr val="phClr">
              <a:tint val="2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174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Кутюр</vt:lpstr>
      <vt:lpstr>1_Трек</vt:lpstr>
      <vt:lpstr>История моей школы в фактах и лицах</vt:lpstr>
      <vt:lpstr>Слайд 2</vt:lpstr>
      <vt:lpstr>Знаете ли вы историю родной школы?</vt:lpstr>
      <vt:lpstr>Хотели бы вы больше знать о школе, в которой вы учитесь?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моей школы в фактах и лицах</dc:title>
  <dc:creator>1</dc:creator>
  <cp:lastModifiedBy>XTreme</cp:lastModifiedBy>
  <cp:revision>10</cp:revision>
  <dcterms:created xsi:type="dcterms:W3CDTF">2018-11-11T19:07:47Z</dcterms:created>
  <dcterms:modified xsi:type="dcterms:W3CDTF">2019-05-18T13:45:23Z</dcterms:modified>
</cp:coreProperties>
</file>