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1" r:id="rId14"/>
    <p:sldId id="279" r:id="rId15"/>
    <p:sldId id="285" r:id="rId16"/>
    <p:sldId id="283" r:id="rId17"/>
    <p:sldId id="284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>
        <p:scale>
          <a:sx n="90" d="100"/>
          <a:sy n="90" d="100"/>
        </p:scale>
        <p:origin x="-72" y="-72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27.11.2019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58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Чем еще опасны 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ru-RU" baseline="0" dirty="0" smtClean="0"/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 smtClean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сохраняйте логин и пароль, если работаете </a:t>
            </a:r>
            <a:br>
              <a:rPr lang="ru-RU" dirty="0" smtClean="0"/>
            </a:br>
            <a:r>
              <a:rPr lang="ru-RU" dirty="0" smtClean="0"/>
              <a:t>за чужим компьютером.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38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859DE-1957-48A8-AF3F-627263151938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D:\00_USER_C\Desktop\Лига\Лого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075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C3733-4197-45DB-9099-9F00A26A0858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5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6936-17F1-4860-92B2-32207577AF9B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0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88685-58F4-44C7-AE4B-93A5DEA66299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2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812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0311-AA25-40EC-B737-714A13B1E528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927B-9C2E-4B01-97C8-74F639E542D8}" type="datetime1">
              <a:rPr lang="ru-RU" smtClean="0"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82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9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1C1A-AC96-4261-BBF9-E09F7079FCB3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1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410E3-53AA-452B-B355-0F8DAED3579C}" type="datetime1">
              <a:rPr lang="ru-RU" smtClean="0"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2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5.wdp"/><Relationship Id="rId7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8.wdp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9.wdp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8.png"/><Relationship Id="rId5" Type="http://schemas.openxmlformats.org/officeDocument/2006/relationships/image" Target="../media/image39.jpeg"/><Relationship Id="rId10" Type="http://schemas.microsoft.com/office/2007/relationships/hdphoto" Target="../media/hdphoto10.wdp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ocial.ligainternet.ru/" TargetMode="External"/><Relationship Id="rId3" Type="http://schemas.openxmlformats.org/officeDocument/2006/relationships/image" Target="../media/image50.jpeg"/><Relationship Id="rId7" Type="http://schemas.openxmlformats.org/officeDocument/2006/relationships/hyperlink" Target="http://www.ligainternet.ru/encyclopedia-of-security/included-white-list.php" TargetMode="External"/><Relationship Id="rId12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igainternet.ru/hotline/" TargetMode="External"/><Relationship Id="rId11" Type="http://schemas.openxmlformats.org/officeDocument/2006/relationships/image" Target="../media/image52.jpeg"/><Relationship Id="rId5" Type="http://schemas.openxmlformats.org/officeDocument/2006/relationships/hyperlink" Target="http://eais.rkn.gov.ru/" TargetMode="External"/><Relationship Id="rId10" Type="http://schemas.openxmlformats.org/officeDocument/2006/relationships/hyperlink" Target="http://www.ligainternet.ru/encyclopedia-of-security/" TargetMode="External"/><Relationship Id="rId4" Type="http://schemas.openxmlformats.org/officeDocument/2006/relationships/image" Target="../media/image51.jpeg"/><Relationship Id="rId9" Type="http://schemas.openxmlformats.org/officeDocument/2006/relationships/hyperlink" Target="http://www.ligainternet.ru/prox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8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9.jpe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Интернет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53036"/>
            <a:ext cx="6480720" cy="720080"/>
          </a:xfr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Материалы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к уроку безопасного интернета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788024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baseline="30000" dirty="0" smtClean="0">
                <a:solidFill>
                  <a:schemeClr val="bg1"/>
                </a:solidFill>
              </a:rPr>
              <a:t>©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Лига безопасного интернета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5516" y="5949280"/>
            <a:ext cx="4176464" cy="720080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000" baseline="30000" dirty="0" smtClean="0">
                <a:solidFill>
                  <a:schemeClr val="bg1"/>
                </a:solidFill>
              </a:rPr>
              <a:t>v.0.99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/>
              <a:t>Кардинг</a:t>
            </a:r>
            <a:r>
              <a:rPr lang="ru-RU" dirty="0"/>
              <a:t> и </a:t>
            </a:r>
            <a:r>
              <a:rPr lang="ru-RU" dirty="0" err="1"/>
              <a:t>Фишинг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/>
              <a:t>Осторожно, МОШЕННИКИ! </a:t>
            </a:r>
            <a:endParaRPr lang="ru-RU" spc="-200" dirty="0" smtClean="0"/>
          </a:p>
          <a:p>
            <a:r>
              <a:rPr lang="ru-RU" spc="-200" dirty="0" smtClean="0"/>
              <a:t>Предупреждён </a:t>
            </a:r>
            <a:r>
              <a:rPr lang="ru-RU" spc="-200" dirty="0"/>
              <a:t>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особенно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ссылкам,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указанным</a:t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подозрительных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Stanislav.Skusov\Desktop\232758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92" y="1320739"/>
            <a:ext cx="1506328" cy="2074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23850" y="224644"/>
            <a:ext cx="7632525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/>
              <a:t>Как ВИРТУАЛЬНАЯ сеть может влиять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РЕАЛЬНУЮ жизнь</a:t>
            </a:r>
          </a:p>
        </p:txBody>
      </p:sp>
      <p:pic>
        <p:nvPicPr>
          <p:cNvPr id="5122" name="Picture 2" descr="C:\Users\Stanislav.Skusov\Desktop\d66dda702c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225" y="2539056"/>
            <a:ext cx="1370901" cy="1922299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Stanislav.Skusov\Desktop\906e8574f099fa611c8b2362bd9cd11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556" y="4130096"/>
            <a:ext cx="1476164" cy="2069902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isometricRightUp">
              <a:rot lat="2018645" lon="19986788" rev="616322"/>
            </a:camera>
            <a:lightRig rig="threePt" dir="t"/>
          </a:scene3d>
          <a:sp3d extrusionH="177800">
            <a:extrusionClr>
              <a:schemeClr val="accent1"/>
            </a:extrusionClr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1" name="Группа 10"/>
          <p:cNvGrpSpPr/>
          <p:nvPr/>
        </p:nvGrpSpPr>
        <p:grpSpPr>
          <a:xfrm flipH="1">
            <a:off x="3059829" y="1124743"/>
            <a:ext cx="5148573" cy="917395"/>
            <a:chOff x="312778" y="4572555"/>
            <a:chExt cx="1646547" cy="1915276"/>
          </a:xfrm>
        </p:grpSpPr>
        <p:sp>
          <p:nvSpPr>
            <p:cNvPr id="12" name="Загнутый угол 11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ПОМНИ: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ВИРТУАЛЬНЫЕ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преступления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отвечают </a:t>
              </a:r>
              <a:b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РЕАЛЬНОМУ</a:t>
              </a:r>
              <a:r>
                <a: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закону</a:t>
              </a:r>
              <a:endParaRPr lang="ru-RU" sz="1600" dirty="0"/>
            </a:p>
          </p:txBody>
        </p:sp>
      </p:grpSp>
      <p:pic>
        <p:nvPicPr>
          <p:cNvPr id="1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8864" y="98983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847829" y="99863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2375752" y="2204865"/>
            <a:ext cx="6084677" cy="4176463"/>
            <a:chOff x="312778" y="4539815"/>
            <a:chExt cx="1646547" cy="194801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>
                <a:gd name="adj" fmla="val 9863"/>
              </a:avLst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39815"/>
              <a:ext cx="1617357" cy="1948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272 УК РФ - Неправомерный доступ к компьютерной информации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273 УК РФ – Создание, использование и </a:t>
              </a:r>
              <a:r>
                <a:rPr lang="ru-RU" sz="1400" spc="-4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распространение вредоносных программ для ЭВМ </a:t>
              </a: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274 УК РФ – Нарушение правил эксплуатации ЭВМ, систем ЭВМ или их сети (до 5 лет лишения свободы);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129 – Клевета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130 – Оскорбление (до 3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159 – Мошенничество 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165 – Причинение имущественного ущерба путем обмана или злоупотребления доверием (до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146 – Нарушение авторских и смежных прав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10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–  Незаконное распространение порнографических материалов или предметов ( до 5 лет лишения свободы);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ст. 242 (1) – Изготовление и оборот материалов или предметов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 порнографическими изображениями несовершеннолетних </a:t>
              </a:r>
              <a:b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1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(до 15 лет лишения свободы).</a:t>
              </a:r>
            </a:p>
          </p:txBody>
        </p:sp>
      </p:grpSp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7939" y="2142502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307663" y="209307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большинства заражений;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необходимости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  <a:endParaRPr lang="ru-RU" sz="1200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15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распознать подделку? 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существуют методы блокировки Спам рекламы?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Что относится к персональным данным, а что к </a:t>
            </a:r>
            <a:r>
              <a:rPr lang="ru-RU" sz="1400" b="1" dirty="0">
                <a:solidFill>
                  <a:schemeClr val="tx1"/>
                </a:solidFill>
              </a:rPr>
              <a:t>личной (конфиденциальной) </a:t>
            </a:r>
            <a:r>
              <a:rPr lang="ru-RU" sz="1400" b="1" dirty="0" smtClean="0">
                <a:solidFill>
                  <a:schemeClr val="tx1"/>
                </a:solidFill>
              </a:rPr>
              <a:t>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не стоит публиковать свои полные данные?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поведения в сети нужно соблюдать?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</a:t>
            </a:r>
            <a:r>
              <a:rPr lang="ru-RU" sz="1400" b="1" dirty="0" err="1" smtClean="0">
                <a:solidFill>
                  <a:schemeClr val="tx1"/>
                </a:solidFill>
              </a:rPr>
              <a:t>нтернет-ресурса</a:t>
            </a:r>
            <a:r>
              <a:rPr lang="ru-RU" sz="1400" b="1" dirty="0" smtClean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 smtClean="0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Stanislav.Skusov\Desktop\2013-10-15_2139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090" y="3107082"/>
            <a:ext cx="2979591" cy="21640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283" y="195075"/>
            <a:ext cx="7668530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Хочешь сделать Интернет безопаснее?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Используй специальные инструменты!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352420" y="6356350"/>
            <a:ext cx="684076" cy="3651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4098" name="Picture 2" descr="C:\Users\Stanislav.Skusov\Desktop\реестр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8090" y="1111312"/>
            <a:ext cx="3576075" cy="1995770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099" name="Picture 3" descr="C:\Users\Stanislav.Skusov\Desktop\лига линии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713" y="2025290"/>
            <a:ext cx="2417634" cy="233064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31540" y="1304764"/>
            <a:ext cx="4428492" cy="5009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Присылай ссылки на опасные сайты 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 Единый Реестр запрещённых сайтов: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5"/>
              </a:rPr>
              <a:t>eais.rkn.gov.ru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spc="-40" dirty="0" smtClean="0">
                <a:solidFill>
                  <a:schemeClr val="tx1"/>
                </a:solidFill>
              </a:rPr>
              <a:t>Отправляй сообщения об опасном контенте </a:t>
            </a:r>
            <a:br>
              <a:rPr lang="ru-RU" sz="1400" spc="-40" dirty="0" smtClean="0">
                <a:solidFill>
                  <a:schemeClr val="tx1"/>
                </a:solidFill>
              </a:rPr>
            </a:br>
            <a:r>
              <a:rPr lang="ru-RU" sz="1400" spc="-40" dirty="0" smtClean="0">
                <a:solidFill>
                  <a:schemeClr val="tx1"/>
                </a:solidFill>
              </a:rPr>
              <a:t>на горячие линии Лиги безопасного интернета: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6"/>
              </a:rPr>
              <a:t>ligainternet.ru/hotline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Сообщай о полезном контенте: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7"/>
              </a:rPr>
              <a:t>ligainternet.ru/encyclopedia-of-security/included-white-</a:t>
            </a:r>
            <a:r>
              <a:rPr lang="en-US" sz="1400" dirty="0" err="1" smtClean="0">
                <a:solidFill>
                  <a:schemeClr val="tx1"/>
                </a:solidFill>
                <a:hlinkClick r:id="rId7"/>
              </a:rPr>
              <a:t>list.php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endParaRPr lang="ru-RU" sz="1400" dirty="0" smtClean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Регистрируйся в социальной сети, посвящённой </a:t>
            </a:r>
            <a:r>
              <a:rPr lang="ru-RU" sz="1400" dirty="0" err="1">
                <a:solidFill>
                  <a:schemeClr val="tx1"/>
                </a:solidFill>
              </a:rPr>
              <a:t>к</a:t>
            </a:r>
            <a:r>
              <a:rPr lang="ru-RU" sz="1400" dirty="0" err="1" smtClean="0">
                <a:solidFill>
                  <a:schemeClr val="tx1"/>
                </a:solidFill>
              </a:rPr>
              <a:t>ибербезопасности</a:t>
            </a:r>
            <a:r>
              <a:rPr lang="ru-RU" sz="1400" dirty="0" smtClean="0">
                <a:solidFill>
                  <a:schemeClr val="tx1"/>
                </a:solidFill>
              </a:rPr>
              <a:t>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8"/>
              </a:rPr>
              <a:t>social.ligainternet.ru</a:t>
            </a:r>
            <a:r>
              <a:rPr lang="ru-RU" sz="1400" dirty="0" smtClean="0">
                <a:solidFill>
                  <a:schemeClr val="tx1"/>
                </a:solidFill>
              </a:rPr>
              <a:t>  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Используй </a:t>
            </a:r>
            <a:r>
              <a:rPr lang="en-US" sz="1400" dirty="0" smtClean="0">
                <a:solidFill>
                  <a:schemeClr val="tx1"/>
                </a:solidFill>
              </a:rPr>
              <a:t>WEB</a:t>
            </a:r>
            <a:r>
              <a:rPr lang="ru-RU" sz="1400" dirty="0" smtClean="0">
                <a:solidFill>
                  <a:schemeClr val="tx1"/>
                </a:solidFill>
              </a:rPr>
              <a:t>-фильтр: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9"/>
              </a:rPr>
              <a:t>www.ligainternet.ru/proxy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85725"/>
            <a:endParaRPr lang="ru-RU" sz="1400" dirty="0">
              <a:solidFill>
                <a:schemeClr val="tx1"/>
              </a:solidFill>
            </a:endParaRPr>
          </a:p>
          <a:p>
            <a:pPr marL="85725"/>
            <a:r>
              <a:rPr lang="ru-RU" sz="1400" dirty="0" smtClean="0">
                <a:solidFill>
                  <a:schemeClr val="tx1"/>
                </a:solidFill>
              </a:rPr>
              <a:t>Читай энциклопедию безопасности:</a:t>
            </a:r>
          </a:p>
          <a:p>
            <a:pPr marL="85725"/>
            <a:r>
              <a:rPr lang="en-US" sz="1400" dirty="0" smtClean="0">
                <a:solidFill>
                  <a:schemeClr val="tx1"/>
                </a:solidFill>
                <a:hlinkClick r:id="rId10"/>
              </a:rPr>
              <a:t>www.ligainternet.ru/encyclopedia-of-security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101" name="Picture 5" descr="C:\Users\Stanislav.Skusov\Desktop\2013-10-15_213315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090" y="4761148"/>
            <a:ext cx="3208952" cy="183620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100" name="Picture 4" descr="C:\Users\Stanislav.Skusov\Desktop\2013-10-15_2120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9326" y="3967711"/>
            <a:ext cx="1707021" cy="2347032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Прямоугольник 9"/>
          <p:cNvSpPr/>
          <p:nvPr/>
        </p:nvSpPr>
        <p:spPr>
          <a:xfrm rot="8671213" flipV="1">
            <a:off x="4977062" y="119017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3722711" flipV="1">
            <a:off x="8133186" y="118471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>
            <a:off x="611559" y="2429880"/>
            <a:ext cx="5040561" cy="747092"/>
          </a:xfrm>
          <a:prstGeom prst="rightArrow">
            <a:avLst>
              <a:gd name="adj1" fmla="val 100000"/>
              <a:gd name="adj2" fmla="val 28706"/>
            </a:avLst>
          </a:prstGeom>
          <a:ln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32525" cy="82809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Лига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безопасного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интернета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Мы делаем интернет чище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9361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17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-3312876" y="5554723"/>
            <a:ext cx="2628292" cy="916165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166042" y="1925701"/>
            <a:ext cx="3549910" cy="522058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11561" y="1360491"/>
            <a:ext cx="5040560" cy="826239"/>
            <a:chOff x="3851920" y="2335774"/>
            <a:chExt cx="3564396" cy="82623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9" name="Стрелка вправо 8"/>
            <p:cNvSpPr/>
            <p:nvPr/>
          </p:nvSpPr>
          <p:spPr>
            <a:xfrm>
              <a:off x="3851920" y="2335774"/>
              <a:ext cx="3564396" cy="826239"/>
            </a:xfrm>
            <a:prstGeom prst="rightArrow">
              <a:avLst>
                <a:gd name="adj1" fmla="val 100000"/>
                <a:gd name="adj2" fmla="val 29770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4094395" y="2436194"/>
              <a:ext cx="3018486" cy="72581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Выявляем и блокируем опасный контент, способствуем поимке киберпреступников </a:t>
              </a: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954455" y="2530300"/>
            <a:ext cx="4306668" cy="764117"/>
          </a:xfrm>
          <a:prstGeom prst="rect">
            <a:avLst/>
          </a:prstGeom>
          <a:noFill/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Поддерживаем полезные сайты и </a:t>
            </a:r>
            <a:b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способствуем их развитию</a:t>
            </a:r>
          </a:p>
          <a:p>
            <a:pPr algn="l"/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11560" y="3508156"/>
            <a:ext cx="5040561" cy="964959"/>
            <a:chOff x="255201" y="4543411"/>
            <a:chExt cx="3564396" cy="964959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" name="Стрелка вправо 24"/>
            <p:cNvSpPr/>
            <p:nvPr/>
          </p:nvSpPr>
          <p:spPr>
            <a:xfrm>
              <a:off x="255201" y="4543411"/>
              <a:ext cx="3564396" cy="748936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Подзаголовок 2"/>
            <p:cNvSpPr txBox="1">
              <a:spLocks/>
            </p:cNvSpPr>
            <p:nvPr/>
          </p:nvSpPr>
          <p:spPr>
            <a:xfrm>
              <a:off x="497677" y="4543411"/>
              <a:ext cx="2500527" cy="96495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Представляем Россию в мире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359533" y="5949013"/>
            <a:ext cx="7380819" cy="458083"/>
          </a:xfrm>
          <a:prstGeom prst="roundRect">
            <a:avLst>
              <a:gd name="adj" fmla="val 0"/>
            </a:avLst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Подробнее о нас читайте на сайте: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WWW.LIGAINTERNET.RU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611560" y="4588276"/>
            <a:ext cx="5040561" cy="784940"/>
            <a:chOff x="255201" y="4574157"/>
            <a:chExt cx="3564396" cy="96644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9" name="Стрелка вправо 28"/>
            <p:cNvSpPr/>
            <p:nvPr/>
          </p:nvSpPr>
          <p:spPr>
            <a:xfrm>
              <a:off x="255201" y="4574157"/>
              <a:ext cx="3564396" cy="964960"/>
            </a:xfrm>
            <a:prstGeom prst="rightArrow">
              <a:avLst>
                <a:gd name="adj1" fmla="val 100000"/>
                <a:gd name="adj2" fmla="val 26576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497677" y="4711024"/>
              <a:ext cx="3017433" cy="829579"/>
            </a:xfrm>
            <a:prstGeom prst="rect">
              <a:avLst/>
            </a:prstGeom>
            <a:noFill/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t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ru-RU" sz="16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Разрабатываем и бесплатно внедряем  полезное программное обеспечение</a:t>
              </a:r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l"/>
              <a:endParaRPr lang="ru-RU" sz="16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5122" name="Picture 2" descr="C:\Users\Stanislav.Skusov\Desktop\2013-10-15_22083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57396" y="1058281"/>
            <a:ext cx="3111993" cy="4501987"/>
          </a:xfrm>
          <a:prstGeom prst="rect">
            <a:avLst/>
          </a:prstGeom>
          <a:ln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 rot="10559553" flipV="1">
            <a:off x="2418748" y="120286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559553" flipV="1">
            <a:off x="2542487" y="225354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10559553" flipV="1">
            <a:off x="2666226" y="339357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10559553" flipV="1">
            <a:off x="2804429" y="444139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0559553" flipV="1">
            <a:off x="7567319" y="86549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640960" cy="612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3040" y="4797152"/>
            <a:ext cx="8640960" cy="612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WWW.LIGAINTERNET.RU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  <a:endParaRPr lang="ru-RU" sz="18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крадут пароли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распространяют вредоносное ПО</a:t>
            </a:r>
            <a:endParaRPr lang="ru-RU" sz="14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</a:rPr>
              <a:t>навязывают </a:t>
            </a:r>
            <a:r>
              <a:rPr lang="ru-RU" sz="1400" b="1" dirty="0">
                <a:solidFill>
                  <a:srgbClr val="C00000"/>
                </a:solidFill>
              </a:rPr>
              <a:t>платные </a:t>
            </a:r>
            <a:r>
              <a:rPr lang="ru-RU" sz="1400" b="1" dirty="0" smtClean="0">
                <a:solidFill>
                  <a:srgbClr val="C00000"/>
                </a:solidFill>
              </a:rPr>
              <a:t>услуги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  <a:endParaRPr lang="ru-RU" sz="14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«избранное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», «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закладки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»!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</a:t>
            </a:r>
            <a:r>
              <a:rPr lang="ru-RU" sz="1400" b="1" u="sng" dirty="0" smtClean="0">
                <a:solidFill>
                  <a:srgbClr val="C00000"/>
                </a:solidFill>
              </a:rPr>
              <a:t>Интернете?</a:t>
            </a:r>
            <a:endParaRPr lang="ru-RU" sz="1400" b="1" u="sng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Будь внимателен</a:t>
            </a:r>
            <a:r>
              <a:rPr lang="ru-RU" dirty="0" smtClean="0">
                <a:effectLst/>
              </a:rPr>
              <a:t>!</a:t>
            </a:r>
            <a:endParaRPr lang="ru-RU" dirty="0">
              <a:effectLst/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</a:t>
              </a:r>
              <a:r>
                <a:rPr lang="ru-RU" sz="10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информация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1483" y="2902629"/>
            <a:ext cx="2973056" cy="156858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3" name="Загнутый угол 12"/>
          <p:cNvSpPr/>
          <p:nvPr/>
        </p:nvSpPr>
        <p:spPr>
          <a:xfrm flipH="1">
            <a:off x="3988603" y="1175365"/>
            <a:ext cx="2762592" cy="13267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охраняет Федеральный Закон № 152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ФЗ</a:t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«О персональных данных»</a:t>
            </a: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(или) передавать третьим лицам, подумай, </a:t>
            </a:r>
            <a:r>
              <a:rPr lang="ru-RU" sz="1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стоит  ли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Кому и зачем нужна твоя персональная информация?</a:t>
            </a:r>
          </a:p>
        </p:txBody>
      </p:sp>
      <p:sp>
        <p:nvSpPr>
          <p:cNvPr id="6" name="Прямоугольник 5"/>
          <p:cNvSpPr/>
          <p:nvPr/>
        </p:nvSpPr>
        <p:spPr>
          <a:xfrm rot="1405686">
            <a:off x="7280445" y="1005915"/>
            <a:ext cx="1117236" cy="174660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scene3d>
            <a:camera prst="isometricLeftDown">
              <a:rot lat="1681457" lon="268583" rev="20287101"/>
            </a:camera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публикуй информацию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своём местонахождении и (или) материальных ценностях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. сетях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секреты незнакомцам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Задумайся, с кем ты общаешься в интернете, кто скрывается под </a:t>
            </a:r>
            <a:r>
              <a:rPr lang="ru-RU" dirty="0" err="1"/>
              <a:t>ником</a:t>
            </a:r>
            <a:r>
              <a:rPr lang="ru-RU" dirty="0"/>
              <a:t>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Небрежное отношение к личной информации может привести к её утере!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effectLst/>
              </a:rPr>
              <a:t>Несколько простых правил, которые следует соблюдать при работе в открытых сетях </a:t>
            </a:r>
            <a:r>
              <a:rPr lang="ru-RU" dirty="0" smtClean="0">
                <a:effectLst/>
              </a:rPr>
              <a:t> или </a:t>
            </a:r>
            <a:r>
              <a:rPr lang="ru-RU" dirty="0">
                <a:effectLst/>
              </a:rPr>
              <a:t>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продукта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r>
              <a:rPr lang="ru-RU" sz="1400" dirty="0" smtClean="0">
                <a:solidFill>
                  <a:schemeClr val="tx1"/>
                </a:solidFill>
              </a:rPr>
              <a:t/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на </a:t>
            </a:r>
            <a:r>
              <a:rPr lang="ru-RU" sz="1400" dirty="0">
                <a:solidFill>
                  <a:schemeClr val="tx1"/>
                </a:solidFill>
              </a:rPr>
              <a:t>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 smtClean="0">
                <a:solidFill>
                  <a:schemeClr val="tx1"/>
                </a:solidFill>
              </a:rPr>
              <a:t>ботнета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  <a:endPara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Чтобы не стать жертвой злоумышленников 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 smtClean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/>
              <a:t>Соблюдай простые правила использования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мобильных </a:t>
            </a:r>
            <a:r>
              <a:rPr lang="ru-RU" dirty="0"/>
              <a:t>устройств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защитят личные файлы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12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станавливай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4334</TotalTime>
  <Words>1374</Words>
  <Application>Microsoft Office PowerPoint</Application>
  <PresentationFormat>Экран (4:3)</PresentationFormat>
  <Paragraphs>258</Paragraphs>
  <Slides>18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Хочешь сделать Интернет безопаснее?  Используй специальные инструменты!</vt:lpstr>
      <vt:lpstr>Лига безопасного интернета Мы делаем интернет чище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Главный</cp:lastModifiedBy>
  <cp:revision>305</cp:revision>
  <dcterms:created xsi:type="dcterms:W3CDTF">2013-06-12T12:13:19Z</dcterms:created>
  <dcterms:modified xsi:type="dcterms:W3CDTF">2019-11-27T01:48:59Z</dcterms:modified>
</cp:coreProperties>
</file>