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6" r:id="rId11"/>
    <p:sldId id="284" r:id="rId12"/>
    <p:sldId id="289" r:id="rId13"/>
    <p:sldId id="288" r:id="rId14"/>
    <p:sldId id="287" r:id="rId15"/>
    <p:sldId id="286" r:id="rId16"/>
    <p:sldId id="285" r:id="rId17"/>
    <p:sldId id="295" r:id="rId18"/>
    <p:sldId id="294" r:id="rId19"/>
    <p:sldId id="293" r:id="rId20"/>
    <p:sldId id="292" r:id="rId21"/>
    <p:sldId id="291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97" r:id="rId37"/>
    <p:sldId id="279" r:id="rId38"/>
    <p:sldId id="280" r:id="rId39"/>
    <p:sldId id="281" r:id="rId40"/>
    <p:sldId id="282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6AF635-6203-4149-9DA3-3E14A0F5B65F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A4B76-AA96-4521-BB2E-3BD84F1BDD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80210" cy="1328734"/>
          </a:xfrm>
        </p:spPr>
        <p:txBody>
          <a:bodyPr>
            <a:noAutofit/>
          </a:bodyPr>
          <a:lstStyle/>
          <a:p>
            <a:r>
              <a:rPr lang="ru-RU" sz="8800" dirty="0" smtClean="0"/>
              <a:t>Занимательная химия</a:t>
            </a:r>
            <a:endParaRPr lang="ru-RU" sz="8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85725"/>
          <a:ext cx="8001056" cy="5786480"/>
        </p:xfrm>
        <a:graphic>
          <a:graphicData uri="http://schemas.openxmlformats.org/drawingml/2006/table">
            <a:tbl>
              <a:tblPr/>
              <a:tblGrid>
                <a:gridCol w="4102778"/>
                <a:gridCol w="3898278"/>
              </a:tblGrid>
              <a:tr h="826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ПРОСТЫЕ ВЕЩЕСТВА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СЛОЖНЫЕ ВЕЩЕСТВА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800" dirty="0">
                          <a:solidFill>
                            <a:schemeClr val="accent1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Хром, сера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, вода.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1. Алюминий, сера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, хлорид натрия.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2. Оксид цинка</a:t>
                      </a:r>
                      <a:r>
                        <a:rPr lang="ru-RU" sz="1800" dirty="0">
                          <a:solidFill>
                            <a:schemeClr val="accent1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, цинк, </a:t>
                      </a:r>
                      <a:r>
                        <a:rPr lang="ru-RU" sz="1800" dirty="0" err="1">
                          <a:solidFill>
                            <a:schemeClr val="accent1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иод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 Хлороводород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, фтор, кислород.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800" dirty="0">
                          <a:solidFill>
                            <a:schemeClr val="accent1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Железо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, сероводород, </a:t>
                      </a:r>
                      <a:r>
                        <a:rPr lang="ru-RU" sz="1800" dirty="0">
                          <a:solidFill>
                            <a:schemeClr val="accent1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медь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 Оксид цинка, сульфид цинка, вода.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4. Хлорид натрия, углекислый газ</a:t>
                      </a:r>
                      <a:r>
                        <a:rPr lang="ru-RU" sz="1800" dirty="0">
                          <a:solidFill>
                            <a:schemeClr val="accent1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, водород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800" dirty="0">
                          <a:solidFill>
                            <a:schemeClr val="accent2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dirty="0" err="1">
                          <a:solidFill>
                            <a:srgbClr val="C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Фтороводород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, хлорид магния,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медь.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ru-RU" sz="1800" dirty="0">
                          <a:solidFill>
                            <a:schemeClr val="accent1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Железо,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 серная кислота, углекислый газ.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>
                          <a:solidFill>
                            <a:schemeClr val="accent2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Поваренная соль, железо, сероуглерод.</a:t>
                      </a:r>
                      <a:endParaRPr lang="ru-RU" sz="1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800" dirty="0">
                          <a:solidFill>
                            <a:schemeClr val="accent1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 Хлор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, сульфид цинка, </a:t>
                      </a:r>
                      <a:r>
                        <a:rPr lang="ru-RU" sz="1800" dirty="0">
                          <a:solidFill>
                            <a:schemeClr val="accent1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цинк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6. Бром,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хлорид натрия, оксид натрия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OpenSans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викторина</a:t>
            </a:r>
            <a:endParaRPr lang="ru-RU" sz="9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dirty="0" smtClean="0"/>
              <a:t>Названия каких химических элементов начинаются и заканчиваются одной и той же буквой? </a:t>
            </a:r>
            <a:endParaRPr lang="ru-RU" sz="4400" dirty="0" smtClean="0">
              <a:solidFill>
                <a:srgbClr val="000099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5357826"/>
            <a:ext cx="26030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Неон, олово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 Назовите химический элемент, в названии которого три буквы из пяти одинаковые? </a:t>
            </a:r>
            <a:endParaRPr lang="ru-RU" sz="44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357826"/>
            <a:ext cx="1351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олово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/>
              <a:t>В названия каких химических элементов входят названия десертных блюд?</a:t>
            </a:r>
            <a:endParaRPr lang="ru-RU" sz="4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5214950"/>
            <a:ext cx="339464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Кремний – крем</a:t>
            </a:r>
          </a:p>
          <a:p>
            <a:r>
              <a:rPr lang="ru-RU" sz="3200" b="1" i="1" dirty="0" smtClean="0"/>
              <a:t>Железо- желе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В названия каких химических элементов входят названия женских и мужских имен?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3857628"/>
            <a:ext cx="383245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кюрий – Юрий, </a:t>
            </a:r>
            <a:endParaRPr lang="ru-RU" sz="3200" dirty="0" smtClean="0"/>
          </a:p>
          <a:p>
            <a:r>
              <a:rPr lang="ru-RU" sz="3200" dirty="0" smtClean="0"/>
              <a:t>палладий </a:t>
            </a:r>
            <a:r>
              <a:rPr lang="ru-RU" sz="3200" dirty="0"/>
              <a:t>– Алла,</a:t>
            </a:r>
          </a:p>
          <a:p>
            <a:r>
              <a:rPr lang="ru-RU" sz="3200" dirty="0"/>
              <a:t>германий – Герман,</a:t>
            </a:r>
          </a:p>
          <a:p>
            <a:r>
              <a:rPr lang="ru-RU" sz="3200" dirty="0"/>
              <a:t>платина – Тина</a:t>
            </a:r>
          </a:p>
          <a:p>
            <a:r>
              <a:rPr lang="ru-RU" sz="3200" dirty="0"/>
              <a:t>вольфрам – Вольф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65090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Названия каких химических элементов состоят всего из трех букв?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5214950"/>
            <a:ext cx="1863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Бор, йод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/>
              <a:t>Название какого химического элемента спрятано в словосочетании: «Периодическая система»?</a:t>
            </a:r>
            <a:r>
              <a:rPr lang="ru-RU" sz="4400" dirty="0" smtClean="0">
                <a:solidFill>
                  <a:schemeClr val="bg1"/>
                </a:solidFill>
              </a:rPr>
              <a:t>    </a:t>
            </a:r>
            <a:endParaRPr lang="ru-RU" sz="44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5214950"/>
            <a:ext cx="920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йод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/>
              <a:t>В названия каких двух химических элементов входит напиток морских пиратов?</a:t>
            </a:r>
            <a:endParaRPr lang="ru-RU" sz="4400" b="1" dirty="0" smtClean="0">
              <a:solidFill>
                <a:srgbClr val="0033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5143512"/>
            <a:ext cx="2494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Хром, бром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/>
              <a:t>С помощью какого неметалла можно обнаружить крахмал в растениях?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143512"/>
            <a:ext cx="920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йод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разминка</a:t>
            </a:r>
            <a:endParaRPr lang="ru-RU" sz="9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/>
              <a:t>От какого металла нужно отрезать 1/3, чтобы получилось известная кость?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5214950"/>
            <a:ext cx="3333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Серебро - ребро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/>
              <a:t> В название какого химического элемента входит название дерева?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5214950"/>
            <a:ext cx="1603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никель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«Агент 007»</a:t>
            </a:r>
            <a:r>
              <a:rPr lang="ru-RU" dirty="0"/>
              <a:t> 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Вызываются </a:t>
            </a:r>
            <a:r>
              <a:rPr lang="ru-RU" dirty="0"/>
              <a:t>по одному участнику от каждой команды. Им выдаются карточки. За 1 минуту участник команды должен подсчитать, сколько раз повторно записаны знаки  тех химических элементов, которые указаны в задании. Побеждает тот участник, который правильно и быстрее  остальных справился с заданием.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 smtClean="0"/>
              <a:t>Ребусы</a:t>
            </a:r>
            <a:r>
              <a:rPr lang="ru-RU" sz="9600" dirty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80" y="1214422"/>
            <a:ext cx="5857875" cy="3105150"/>
          </a:xfrm>
        </p:spPr>
      </p:pic>
      <p:sp>
        <p:nvSpPr>
          <p:cNvPr id="5" name="Прямоугольник 4"/>
          <p:cNvSpPr/>
          <p:nvPr/>
        </p:nvSpPr>
        <p:spPr>
          <a:xfrm>
            <a:off x="3929058" y="5143512"/>
            <a:ext cx="1493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воздух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04" y="1428736"/>
            <a:ext cx="6505575" cy="2771775"/>
          </a:xfrm>
        </p:spPr>
      </p:pic>
      <p:sp>
        <p:nvSpPr>
          <p:cNvPr id="5" name="Прямоугольник 4"/>
          <p:cNvSpPr/>
          <p:nvPr/>
        </p:nvSpPr>
        <p:spPr>
          <a:xfrm>
            <a:off x="3500430" y="5286388"/>
            <a:ext cx="23469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жидкость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28" y="2000240"/>
            <a:ext cx="6372225" cy="25146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57620" y="5286388"/>
            <a:ext cx="1358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оксид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04" y="1357298"/>
            <a:ext cx="6372225" cy="31432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14810" y="5214950"/>
            <a:ext cx="10799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соль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1357298"/>
            <a:ext cx="6134100" cy="32956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29058" y="5143512"/>
            <a:ext cx="2101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молекула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1571612"/>
            <a:ext cx="5410200" cy="30003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86182" y="5143512"/>
            <a:ext cx="1947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формула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714488"/>
            <a:ext cx="65722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Нахожусь, друзья, везде:</a:t>
            </a:r>
          </a:p>
          <a:p>
            <a:pPr algn="ctr"/>
            <a:r>
              <a:rPr lang="ru-RU" sz="4400" dirty="0" smtClean="0"/>
              <a:t>В минералах и в воле.</a:t>
            </a:r>
          </a:p>
          <a:p>
            <a:pPr algn="ctr"/>
            <a:r>
              <a:rPr lang="ru-RU" sz="4400" dirty="0" smtClean="0"/>
              <a:t>Без меня вы как без рук:</a:t>
            </a:r>
          </a:p>
          <a:p>
            <a:pPr algn="ctr"/>
            <a:r>
              <a:rPr lang="ru-RU" sz="4400" dirty="0" smtClean="0"/>
              <a:t>Нет меня - огонь потух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357826"/>
            <a:ext cx="20774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кислород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28" y="1357298"/>
            <a:ext cx="6438900" cy="27146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14744" y="5214950"/>
            <a:ext cx="2290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основание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90" y="1571612"/>
            <a:ext cx="6486525" cy="25431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43306" y="5214950"/>
            <a:ext cx="1996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Кислота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42" y="1571612"/>
            <a:ext cx="5962650" cy="24955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57620" y="5072074"/>
            <a:ext cx="1789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горение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1428736"/>
            <a:ext cx="5895975" cy="30003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14810" y="5072074"/>
            <a:ext cx="1192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моль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i="1" dirty="0" smtClean="0"/>
              <a:t> Конкурс капитанов «На шаг - слово»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Капитан </a:t>
            </a:r>
            <a:r>
              <a:rPr lang="ru-RU" dirty="0"/>
              <a:t>каждой команды должен на каждый шаг назвать химический элемент. Повторяться нельзя, останавливаться нельзя. За каждое название он получает балл. Кто прошагает дальше, получит больше баллов.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92893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Веселые перевертыши</a:t>
            </a:r>
            <a:endParaRPr lang="ru-RU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928802"/>
            <a:ext cx="81062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i="1" dirty="0" smtClean="0"/>
              <a:t>Гладь металл, пока холодно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286124"/>
            <a:ext cx="62360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i="1" dirty="0"/>
              <a:t>Куй железо пока горячо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/>
              <a:t>Не та грязь, что тусклая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71876"/>
            <a:ext cx="8384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i="1" dirty="0"/>
              <a:t>Не все то золото что блестит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/>
              <a:t>Пролежал холод, сушь и оловянные </a:t>
            </a:r>
            <a:r>
              <a:rPr lang="ru-RU" sz="4000" b="1" i="1" dirty="0" smtClean="0"/>
              <a:t>трубы</a:t>
            </a:r>
            <a:endParaRPr lang="ru-RU" sz="4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929066"/>
            <a:ext cx="78115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/>
              <a:t>Прошел огонь, воду и медные трубы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/>
              <a:t>В пустыне саксаул коричневый, на нем из меди обручальное кольцо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714752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/>
              <a:t>У лукоморья дуб зеленый, златая цепь на дубе том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785794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Давно известно человеку:</a:t>
            </a:r>
          </a:p>
          <a:p>
            <a:r>
              <a:rPr lang="ru-RU" sz="3200" dirty="0" smtClean="0"/>
              <a:t>Она тягуча и красна,                                     </a:t>
            </a:r>
          </a:p>
          <a:p>
            <a:r>
              <a:rPr lang="ru-RU" sz="3200" dirty="0" smtClean="0"/>
              <a:t>Еще по бронзовому веку</a:t>
            </a:r>
          </a:p>
          <a:p>
            <a:r>
              <a:rPr lang="ru-RU" sz="3200" dirty="0" smtClean="0"/>
              <a:t>Знакома в сплавах всем она.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5357826"/>
            <a:ext cx="1172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медь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285992"/>
            <a:ext cx="89071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114298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Я светоносный элемент.</a:t>
            </a:r>
          </a:p>
          <a:p>
            <a:r>
              <a:rPr lang="ru-RU" sz="2800" dirty="0" smtClean="0"/>
              <a:t>Я спички вам зажгу в момент.</a:t>
            </a:r>
          </a:p>
          <a:p>
            <a:r>
              <a:rPr lang="ru-RU" sz="2800" dirty="0" smtClean="0"/>
              <a:t>Сожгут меня - и под водой                                        </a:t>
            </a:r>
          </a:p>
          <a:p>
            <a:r>
              <a:rPr lang="ru-RU" sz="2800" dirty="0" smtClean="0"/>
              <a:t>Оксид мой станет кислотой.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357826"/>
            <a:ext cx="1714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фосфор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0232" y="1357298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Предупреждаю вас заранее:</a:t>
            </a:r>
          </a:p>
          <a:p>
            <a:r>
              <a:rPr lang="ru-RU" sz="2800" dirty="0" smtClean="0"/>
              <a:t>Я непригоден для дыхания!</a:t>
            </a:r>
          </a:p>
          <a:p>
            <a:r>
              <a:rPr lang="ru-RU" sz="2800" dirty="0" smtClean="0"/>
              <a:t>Но все как будто бы не слышат</a:t>
            </a:r>
          </a:p>
          <a:p>
            <a:r>
              <a:rPr lang="ru-RU" sz="2800" dirty="0" smtClean="0"/>
              <a:t>И постоянно мной дышат.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357826"/>
            <a:ext cx="1228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азот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207167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У меня дурная слава:</a:t>
            </a:r>
          </a:p>
          <a:p>
            <a:r>
              <a:rPr lang="ru-RU" sz="3200" dirty="0" smtClean="0"/>
              <a:t>Я - известная отрава.</a:t>
            </a:r>
          </a:p>
          <a:p>
            <a:r>
              <a:rPr lang="ru-RU" sz="3200" dirty="0" smtClean="0"/>
              <a:t>Даже имя говорит,</a:t>
            </a:r>
          </a:p>
          <a:p>
            <a:r>
              <a:rPr lang="ru-RU" sz="3200" dirty="0" smtClean="0"/>
              <a:t>Что я страшно ядовит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357826"/>
            <a:ext cx="1888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мышьяк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08" y="235743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Был металл серебристо-белым,                       </a:t>
            </a:r>
          </a:p>
          <a:p>
            <a:r>
              <a:rPr lang="ru-RU" sz="2800" dirty="0" smtClean="0"/>
              <a:t>В соединении стал мелом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357826"/>
            <a:ext cx="1875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кальций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«простое </a:t>
            </a:r>
            <a:r>
              <a:rPr lang="ru-RU" b="1" i="1" dirty="0"/>
              <a:t>- сложное»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Каждая </a:t>
            </a:r>
            <a:r>
              <a:rPr lang="ru-RU" dirty="0"/>
              <a:t>команда получает карточки. В них нужно в первой колонке подчеркнуть синим маркером простые вещества, во второй колонке красным маркером – сложные вещества.  Время работы - 3 минуты.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528</Words>
  <Application>Microsoft Office PowerPoint</Application>
  <PresentationFormat>Экран (4:3)</PresentationFormat>
  <Paragraphs>97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Поток</vt:lpstr>
      <vt:lpstr>Занимательная химия</vt:lpstr>
      <vt:lpstr>разминка</vt:lpstr>
      <vt:lpstr>Слайд 3</vt:lpstr>
      <vt:lpstr>Слайд 4</vt:lpstr>
      <vt:lpstr>Слайд 5</vt:lpstr>
      <vt:lpstr>Слайд 6</vt:lpstr>
      <vt:lpstr>Слайд 7</vt:lpstr>
      <vt:lpstr>Слайд 8</vt:lpstr>
      <vt:lpstr>«простое - сложное»</vt:lpstr>
      <vt:lpstr>Слайд 10</vt:lpstr>
      <vt:lpstr>викторина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«Агент 007»  </vt:lpstr>
      <vt:lpstr>Ребусы 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  Конкурс капитанов «На шаг - слово»</vt:lpstr>
      <vt:lpstr>Веселые перевертыши</vt:lpstr>
      <vt:lpstr>Слайд 36</vt:lpstr>
      <vt:lpstr>Слайд 37</vt:lpstr>
      <vt:lpstr>Слайд 38</vt:lpstr>
      <vt:lpstr>Слайд 39</vt:lpstr>
      <vt:lpstr>Слайд 40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химия</dc:title>
  <dc:creator>Толян</dc:creator>
  <cp:lastModifiedBy>ELDORADO</cp:lastModifiedBy>
  <cp:revision>29</cp:revision>
  <dcterms:created xsi:type="dcterms:W3CDTF">2017-10-16T20:07:41Z</dcterms:created>
  <dcterms:modified xsi:type="dcterms:W3CDTF">2019-12-02T02:21:48Z</dcterms:modified>
</cp:coreProperties>
</file>