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399" r:id="rId4"/>
    <p:sldId id="336" r:id="rId5"/>
    <p:sldId id="340" r:id="rId6"/>
    <p:sldId id="341" r:id="rId7"/>
    <p:sldId id="342" r:id="rId8"/>
    <p:sldId id="400" r:id="rId9"/>
    <p:sldId id="266" r:id="rId10"/>
    <p:sldId id="337" r:id="rId11"/>
    <p:sldId id="343" r:id="rId12"/>
    <p:sldId id="331" r:id="rId13"/>
    <p:sldId id="335" r:id="rId14"/>
    <p:sldId id="344" r:id="rId15"/>
    <p:sldId id="334" r:id="rId16"/>
    <p:sldId id="333" r:id="rId17"/>
    <p:sldId id="401" r:id="rId18"/>
    <p:sldId id="332" r:id="rId19"/>
    <p:sldId id="347" r:id="rId20"/>
    <p:sldId id="338" r:id="rId21"/>
    <p:sldId id="348" r:id="rId22"/>
    <p:sldId id="349" r:id="rId23"/>
    <p:sldId id="351" r:id="rId24"/>
    <p:sldId id="355" r:id="rId25"/>
    <p:sldId id="354" r:id="rId26"/>
    <p:sldId id="352" r:id="rId27"/>
    <p:sldId id="353" r:id="rId28"/>
    <p:sldId id="358" r:id="rId29"/>
    <p:sldId id="350" r:id="rId30"/>
    <p:sldId id="356" r:id="rId31"/>
    <p:sldId id="357" r:id="rId32"/>
    <p:sldId id="346" r:id="rId33"/>
    <p:sldId id="279" r:id="rId34"/>
    <p:sldId id="280" r:id="rId35"/>
    <p:sldId id="282" r:id="rId36"/>
    <p:sldId id="281" r:id="rId37"/>
    <p:sldId id="29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329" r:id="rId47"/>
    <p:sldId id="291" r:id="rId48"/>
    <p:sldId id="294" r:id="rId49"/>
    <p:sldId id="330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25" r:id="rId68"/>
    <p:sldId id="314" r:id="rId69"/>
    <p:sldId id="312" r:id="rId70"/>
    <p:sldId id="315" r:id="rId71"/>
    <p:sldId id="316" r:id="rId72"/>
    <p:sldId id="326" r:id="rId73"/>
    <p:sldId id="317" r:id="rId74"/>
    <p:sldId id="322" r:id="rId75"/>
    <p:sldId id="318" r:id="rId76"/>
    <p:sldId id="323" r:id="rId77"/>
    <p:sldId id="319" r:id="rId78"/>
    <p:sldId id="327" r:id="rId79"/>
    <p:sldId id="320" r:id="rId80"/>
    <p:sldId id="324" r:id="rId81"/>
    <p:sldId id="321" r:id="rId82"/>
    <p:sldId id="270" r:id="rId83"/>
    <p:sldId id="374" r:id="rId84"/>
    <p:sldId id="271" r:id="rId85"/>
    <p:sldId id="371" r:id="rId86"/>
    <p:sldId id="405" r:id="rId87"/>
    <p:sldId id="272" r:id="rId88"/>
    <p:sldId id="368" r:id="rId89"/>
    <p:sldId id="367" r:id="rId90"/>
    <p:sldId id="369" r:id="rId91"/>
    <p:sldId id="370" r:id="rId92"/>
    <p:sldId id="372" r:id="rId93"/>
    <p:sldId id="376" r:id="rId94"/>
    <p:sldId id="392" r:id="rId95"/>
    <p:sldId id="391" r:id="rId96"/>
    <p:sldId id="385" r:id="rId97"/>
    <p:sldId id="386" r:id="rId98"/>
    <p:sldId id="387" r:id="rId99"/>
    <p:sldId id="373" r:id="rId100"/>
    <p:sldId id="378" r:id="rId101"/>
    <p:sldId id="394" r:id="rId102"/>
    <p:sldId id="390" r:id="rId103"/>
    <p:sldId id="375" r:id="rId104"/>
    <p:sldId id="393" r:id="rId105"/>
    <p:sldId id="395" r:id="rId106"/>
    <p:sldId id="396" r:id="rId107"/>
    <p:sldId id="377" r:id="rId108"/>
    <p:sldId id="379" r:id="rId109"/>
    <p:sldId id="380" r:id="rId110"/>
    <p:sldId id="403" r:id="rId111"/>
    <p:sldId id="404" r:id="rId112"/>
    <p:sldId id="381" r:id="rId113"/>
    <p:sldId id="397" r:id="rId114"/>
    <p:sldId id="384" r:id="rId115"/>
    <p:sldId id="383" r:id="rId116"/>
    <p:sldId id="382" r:id="rId117"/>
    <p:sldId id="402" r:id="rId118"/>
    <p:sldId id="360" r:id="rId119"/>
    <p:sldId id="363" r:id="rId120"/>
    <p:sldId id="406" r:id="rId121"/>
    <p:sldId id="412" r:id="rId122"/>
    <p:sldId id="359" r:id="rId123"/>
    <p:sldId id="273" r:id="rId124"/>
    <p:sldId id="398" r:id="rId125"/>
    <p:sldId id="365" r:id="rId126"/>
    <p:sldId id="408" r:id="rId127"/>
    <p:sldId id="410" r:id="rId128"/>
    <p:sldId id="411" r:id="rId129"/>
    <p:sldId id="409" r:id="rId130"/>
    <p:sldId id="407" r:id="rId131"/>
    <p:sldId id="364" r:id="rId132"/>
    <p:sldId id="267" r:id="rId133"/>
    <p:sldId id="274" r:id="rId134"/>
    <p:sldId id="413" r:id="rId135"/>
    <p:sldId id="414" r:id="rId136"/>
    <p:sldId id="415" r:id="rId1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604"/>
    <a:srgbClr val="492303"/>
    <a:srgbClr val="3F1E03"/>
    <a:srgbClr val="321900"/>
    <a:srgbClr val="2E17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3163" autoAdjust="0"/>
  </p:normalViewPr>
  <p:slideViewPr>
    <p:cSldViewPr>
      <p:cViewPr>
        <p:scale>
          <a:sx n="75" d="100"/>
          <a:sy n="75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9"/>
          <a:stretch>
            <a:fillRect/>
          </a:stretch>
        </p:blipFill>
        <p:spPr bwMode="auto">
          <a:xfrm>
            <a:off x="357188" y="0"/>
            <a:ext cx="8532812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66E3-766C-47D7-A2C5-1DF4BE688D87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6FE5-D8E5-4905-944E-DAF55C92D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14DE-5C13-4324-95CE-CF85FCC9139B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6A88-96BE-4135-9782-EBFBF6700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6255-D158-4A3F-94B1-F66D0E67EB39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5080-E27D-465B-92F0-877C81E9B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фоны и шаблоны\ab60a0908d5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8080375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42C0-04C2-433A-8C3A-AD736EE4779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0A6A-7212-40D3-9EBD-5D20C2E1A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фоны и шаблоны\ec5f413bf50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D:\клипарты\Оформляшки\1851d2a7fc66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81994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40E2-76D3-4A87-B4F4-AA5CB6D04534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D90A-185D-46F5-B615-DC47877B4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3222-7F38-4D05-8DF3-782A2E52FA6A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54B6-CCEA-4014-82EC-03C8F268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8D74-9229-4561-9470-1F40767F589F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4AB1-8DEE-4931-B6B8-B1A1077EC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12AC-8917-4B63-95B9-AE8787B576D1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41DC-C6FC-4BB2-BC6F-881850B93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3F6A-A8B1-456D-9847-3749B1A53229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FD23-2713-4E9E-B749-B3E9E9B06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C370-45F4-40FB-BEFF-053CFAEFA5B7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10C4-4549-4BA1-9F33-924CC6FB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CC58-D79B-4D61-9214-CEBB0D32164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1010-861A-4F1B-8BE8-D1A619CBD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4FB0-0409-4E6A-B846-74530419813B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36AF-C3C0-424A-978E-8B3B41556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AD70-6F41-4A3F-ADD4-39902D5B8364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92A0-73BD-4188-B213-88808393C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2A73A-1E04-4768-B6C9-4A018566A62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70CFD-A146-4BBD-B933-CCE8A1F7A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slide" Target="slid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slide" Target="slide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slide" Target="slide1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9.xml"/><Relationship Id="rId5" Type="http://schemas.openxmlformats.org/officeDocument/2006/relationships/slide" Target="slide123.xml"/><Relationship Id="rId4" Type="http://schemas.openxmlformats.org/officeDocument/2006/relationships/slide" Target="slide11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gif"/><Relationship Id="rId5" Type="http://schemas.openxmlformats.org/officeDocument/2006/relationships/slide" Target="slide117.xml"/><Relationship Id="rId4" Type="http://schemas.openxmlformats.org/officeDocument/2006/relationships/image" Target="../media/image10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jpeg"/><Relationship Id="rId5" Type="http://schemas.openxmlformats.org/officeDocument/2006/relationships/image" Target="../media/image41.gif"/><Relationship Id="rId4" Type="http://schemas.openxmlformats.org/officeDocument/2006/relationships/slide" Target="slide11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gif"/><Relationship Id="rId4" Type="http://schemas.openxmlformats.org/officeDocument/2006/relationships/slide" Target="slide11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gif"/><Relationship Id="rId5" Type="http://schemas.openxmlformats.org/officeDocument/2006/relationships/slide" Target="slide117.xml"/><Relationship Id="rId4" Type="http://schemas.openxmlformats.org/officeDocument/2006/relationships/image" Target="../media/image102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" Target="slide1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" Target="slide1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7.xml"/><Relationship Id="rId3" Type="http://schemas.openxmlformats.org/officeDocument/2006/relationships/slide" Target="slide9.xml"/><Relationship Id="rId7" Type="http://schemas.openxmlformats.org/officeDocument/2006/relationships/slide" Target="slide8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33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34.xml"/><Relationship Id="rId21" Type="http://schemas.openxmlformats.org/officeDocument/2006/relationships/slide" Target="slide52.xml"/><Relationship Id="rId7" Type="http://schemas.openxmlformats.org/officeDocument/2006/relationships/slide" Target="slide38.xml"/><Relationship Id="rId12" Type="http://schemas.openxmlformats.org/officeDocument/2006/relationships/slide" Target="slide41.xml"/><Relationship Id="rId17" Type="http://schemas.openxmlformats.org/officeDocument/2006/relationships/slide" Target="slide47.xml"/><Relationship Id="rId2" Type="http://schemas.openxmlformats.org/officeDocument/2006/relationships/image" Target="../media/image40.png"/><Relationship Id="rId16" Type="http://schemas.openxmlformats.org/officeDocument/2006/relationships/slide" Target="slide45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40.xml"/><Relationship Id="rId5" Type="http://schemas.openxmlformats.org/officeDocument/2006/relationships/slide" Target="slide36.xml"/><Relationship Id="rId15" Type="http://schemas.openxmlformats.org/officeDocument/2006/relationships/slide" Target="slide44.xml"/><Relationship Id="rId10" Type="http://schemas.openxmlformats.org/officeDocument/2006/relationships/slide" Target="slide39.xml"/><Relationship Id="rId19" Type="http://schemas.openxmlformats.org/officeDocument/2006/relationships/slide" Target="slide50.xml"/><Relationship Id="rId4" Type="http://schemas.openxmlformats.org/officeDocument/2006/relationships/slide" Target="slide35.xml"/><Relationship Id="rId9" Type="http://schemas.openxmlformats.org/officeDocument/2006/relationships/image" Target="../media/image13.gif"/><Relationship Id="rId14" Type="http://schemas.openxmlformats.org/officeDocument/2006/relationships/slide" Target="slide43.xml"/><Relationship Id="rId22" Type="http://schemas.openxmlformats.org/officeDocument/2006/relationships/slide" Target="slide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slide" Target="slide33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65.xml"/><Relationship Id="rId18" Type="http://schemas.openxmlformats.org/officeDocument/2006/relationships/slide" Target="slide73.xml"/><Relationship Id="rId3" Type="http://schemas.openxmlformats.org/officeDocument/2006/relationships/slide" Target="slide2.xml"/><Relationship Id="rId21" Type="http://schemas.openxmlformats.org/officeDocument/2006/relationships/slide" Target="slide77.xml"/><Relationship Id="rId7" Type="http://schemas.openxmlformats.org/officeDocument/2006/relationships/slide" Target="slide59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image" Target="../media/image40.png"/><Relationship Id="rId16" Type="http://schemas.openxmlformats.org/officeDocument/2006/relationships/slide" Target="slide70.xml"/><Relationship Id="rId20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11" Type="http://schemas.openxmlformats.org/officeDocument/2006/relationships/slide" Target="slide63.xml"/><Relationship Id="rId5" Type="http://schemas.openxmlformats.org/officeDocument/2006/relationships/slide" Target="slide57.xml"/><Relationship Id="rId15" Type="http://schemas.openxmlformats.org/officeDocument/2006/relationships/slide" Target="slide68.xml"/><Relationship Id="rId10" Type="http://schemas.openxmlformats.org/officeDocument/2006/relationships/slide" Target="slide62.xml"/><Relationship Id="rId19" Type="http://schemas.openxmlformats.org/officeDocument/2006/relationships/slide" Target="slide75.xml"/><Relationship Id="rId4" Type="http://schemas.openxmlformats.org/officeDocument/2006/relationships/image" Target="../media/image13.gif"/><Relationship Id="rId9" Type="http://schemas.openxmlformats.org/officeDocument/2006/relationships/slide" Target="slide61.xml"/><Relationship Id="rId14" Type="http://schemas.openxmlformats.org/officeDocument/2006/relationships/slide" Target="slide66.xml"/><Relationship Id="rId22" Type="http://schemas.openxmlformats.org/officeDocument/2006/relationships/slide" Target="slide7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5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7.xml"/><Relationship Id="rId5" Type="http://schemas.openxmlformats.org/officeDocument/2006/relationships/slide" Target="slide92.xml"/><Relationship Id="rId4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82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100.xml"/><Relationship Id="rId13" Type="http://schemas.openxmlformats.org/officeDocument/2006/relationships/slide" Target="slide105.xml"/><Relationship Id="rId3" Type="http://schemas.openxmlformats.org/officeDocument/2006/relationships/slide" Target="slide95.xml"/><Relationship Id="rId7" Type="http://schemas.openxmlformats.org/officeDocument/2006/relationships/slide" Target="slide99.xml"/><Relationship Id="rId12" Type="http://schemas.openxmlformats.org/officeDocument/2006/relationships/slide" Target="slide104.xml"/><Relationship Id="rId2" Type="http://schemas.openxmlformats.org/officeDocument/2006/relationships/slide" Target="slide94.xml"/><Relationship Id="rId16" Type="http://schemas.openxmlformats.org/officeDocument/2006/relationships/image" Target="../media/image72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98.xml"/><Relationship Id="rId11" Type="http://schemas.openxmlformats.org/officeDocument/2006/relationships/slide" Target="slide103.xml"/><Relationship Id="rId5" Type="http://schemas.openxmlformats.org/officeDocument/2006/relationships/slide" Target="slide97.xml"/><Relationship Id="rId15" Type="http://schemas.openxmlformats.org/officeDocument/2006/relationships/slide" Target="slide82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1.xml"/><Relationship Id="rId14" Type="http://schemas.openxmlformats.org/officeDocument/2006/relationships/slide" Target="slide10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Администратор\Рабочий стол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2"/>
            <a:ext cx="9296400" cy="6869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3300"/>
                  </a:glow>
                </a:effectLst>
                <a:latin typeface="Monotype Corsiva" pitchFamily="66" charset="0"/>
              </a:rPr>
              <a:t>Электронный атлас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3300"/>
                  </a:glow>
                </a:effectLst>
                <a:latin typeface="Monotype Corsiva" pitchFamily="66" charset="0"/>
              </a:rPr>
              <a:t>«История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3300"/>
                  </a:glow>
                </a:effectLst>
                <a:latin typeface="Monotype Corsiva" pitchFamily="66" charset="0"/>
              </a:rPr>
              <a:t>Маловской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3300"/>
                  </a:glow>
                </a:effectLst>
                <a:latin typeface="Monotype Corsiva" pitchFamily="66" charset="0"/>
              </a:rPr>
              <a:t> школы»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3300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14480" y="571480"/>
            <a:ext cx="6357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ru-RU" sz="2400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"/>
            <a:endParaRPr lang="ru-RU" sz="24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000108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В 1938 г. </a:t>
            </a:r>
          </a:p>
          <a:p>
            <a:pPr algn="ctr"/>
            <a:r>
              <a:rPr lang="ru-RU" dirty="0" smtClean="0">
                <a:solidFill>
                  <a:srgbClr val="321900"/>
                </a:solidFill>
                <a:latin typeface="Times New Roman" pitchFamily="18" charset="0"/>
              </a:rPr>
              <a:t>Заведующим школы был </a:t>
            </a:r>
          </a:p>
          <a:p>
            <a:pPr algn="ctr"/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Леонов  </a:t>
            </a:r>
          </a:p>
          <a:p>
            <a:pPr algn="ctr"/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Фёдор Никонорович</a:t>
            </a:r>
            <a:r>
              <a:rPr lang="ru-RU" dirty="0" smtClean="0">
                <a:solidFill>
                  <a:srgbClr val="3219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428868"/>
            <a:ext cx="31840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29468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072066" y="3714752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С 1940 </a:t>
            </a:r>
            <a:r>
              <a:rPr lang="ru-RU" dirty="0" smtClean="0">
                <a:solidFill>
                  <a:srgbClr val="321900"/>
                </a:solidFill>
                <a:latin typeface="Times New Roman" pitchFamily="18" charset="0"/>
              </a:rPr>
              <a:t>года </a:t>
            </a:r>
          </a:p>
          <a:p>
            <a:pPr algn="ctr"/>
            <a:r>
              <a:rPr lang="ru-RU" dirty="0" smtClean="0">
                <a:solidFill>
                  <a:srgbClr val="321900"/>
                </a:solidFill>
                <a:latin typeface="Times New Roman" pitchFamily="18" charset="0"/>
              </a:rPr>
              <a:t>заведующим был  </a:t>
            </a:r>
            <a:r>
              <a:rPr lang="ru-RU" b="1" dirty="0" err="1" smtClean="0">
                <a:solidFill>
                  <a:srgbClr val="321900"/>
                </a:solidFill>
                <a:latin typeface="Times New Roman" pitchFamily="18" charset="0"/>
              </a:rPr>
              <a:t>Демиденко</a:t>
            </a:r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 Савелий Яковлевич. 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00826" y="2500306"/>
            <a:ext cx="642942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knap.ucoz.ru/_pu/0/68410453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214422"/>
            <a:ext cx="2697500" cy="4214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86182" y="1643050"/>
            <a:ext cx="4286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Тихонова Ольга 1994 </a:t>
            </a:r>
            <a:r>
              <a:rPr lang="ru-RU" sz="2800" dirty="0" smtClean="0">
                <a:latin typeface="+mn-lt"/>
              </a:rPr>
              <a:t>Читинский медицинский институт</a:t>
            </a:r>
          </a:p>
        </p:txBody>
      </p:sp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357166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500174"/>
            <a:ext cx="42148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Иванов Станислав 1995 </a:t>
            </a:r>
            <a:r>
              <a:rPr lang="ru-RU" sz="2800" dirty="0" smtClean="0">
                <a:latin typeface="+mn-lt"/>
              </a:rPr>
              <a:t>Орловский государственный политехнический институт 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2855496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D:\Documents and Settings\Администратор\Рабочий стол\историко=культурный атлас МШ\учит атлас\учителя  атлас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5786" y="1571612"/>
            <a:ext cx="4357718" cy="28855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4929190" y="1500174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Пыжикова Евгения 1995 </a:t>
            </a:r>
          </a:p>
          <a:p>
            <a:pPr algn="ctr"/>
            <a:r>
              <a:rPr lang="ru-RU" sz="2400" dirty="0" smtClean="0">
                <a:latin typeface="+mn-lt"/>
              </a:rPr>
              <a:t>Бурятский государственный университет</a:t>
            </a:r>
          </a:p>
        </p:txBody>
      </p:sp>
      <p:pic>
        <p:nvPicPr>
          <p:cNvPr id="7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357298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Аксенова Елена 1995 </a:t>
            </a:r>
            <a:r>
              <a:rPr lang="ru-RU" sz="2400" dirty="0" smtClean="0"/>
              <a:t>Бурятский государственный университет</a:t>
            </a:r>
          </a:p>
        </p:txBody>
      </p:sp>
      <p:pic>
        <p:nvPicPr>
          <p:cNvPr id="120834" name="Picture 2" descr="D:\Documents and Settings\Администратор\Рабочий стол\историко=культурный атлас МШ\медалисты\Лена Аксен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14422"/>
            <a:ext cx="354442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uments and Settings\Администратор\Рабочий стол\историко=культурный атлас МШ\учит атлас\учителя  атлас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12703" y="1830381"/>
            <a:ext cx="4481517" cy="3106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57620" y="15001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Григорьева Наталья 1998 </a:t>
            </a:r>
            <a:r>
              <a:rPr lang="ru-RU" sz="2400" dirty="0" smtClean="0">
                <a:latin typeface="+mn-lt"/>
              </a:rPr>
              <a:t>Читинский государственный университет. Забайкальский институт предпринимательства</a:t>
            </a:r>
          </a:p>
        </p:txBody>
      </p:sp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428604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643050"/>
            <a:ext cx="378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Гурьева Лидия 1998 </a:t>
            </a:r>
            <a:r>
              <a:rPr lang="ru-RU" sz="2400" dirty="0" smtClean="0"/>
              <a:t>Бурятский государственный </a:t>
            </a:r>
          </a:p>
          <a:p>
            <a:pPr algn="ctr"/>
            <a:r>
              <a:rPr lang="ru-RU" sz="2400" dirty="0" smtClean="0"/>
              <a:t>университет</a:t>
            </a:r>
          </a:p>
        </p:txBody>
      </p:sp>
      <p:pic>
        <p:nvPicPr>
          <p:cNvPr id="7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  <p:pic>
        <p:nvPicPr>
          <p:cNvPr id="1026" name="Picture 2" descr="H:\Сидорова Катя .УЧЕНИК ГОДА\getImage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242889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928802"/>
            <a:ext cx="314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Вишнякова Лилия 1999 </a:t>
            </a:r>
            <a:r>
              <a:rPr lang="ru-RU" sz="2000" dirty="0" smtClean="0"/>
              <a:t>Бурятский государственный университет</a:t>
            </a:r>
            <a:endParaRPr lang="ru-RU" sz="2000" dirty="0"/>
          </a:p>
        </p:txBody>
      </p:sp>
      <p:pic>
        <p:nvPicPr>
          <p:cNvPr id="5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  <p:pic>
        <p:nvPicPr>
          <p:cNvPr id="2050" name="Picture 2" descr="H:\Сидорова Катя .УЧЕНИК ГОДА\врвакрщцушget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4090101" cy="3355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1500174"/>
            <a:ext cx="6286544" cy="25576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502604"/>
                </a:solidFill>
                <a:effectLst/>
                <a:latin typeface="Cambria Math" pitchFamily="18" charset="0"/>
                <a:ea typeface="Cambria Math" pitchFamily="18" charset="0"/>
              </a:rPr>
              <a:t>Серебряные медалисты</a:t>
            </a:r>
          </a:p>
          <a:p>
            <a:pPr algn="ctr"/>
            <a:r>
              <a:rPr lang="en-US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502604"/>
                </a:solidFill>
                <a:effectLst/>
                <a:latin typeface="Cambria Math" pitchFamily="18" charset="0"/>
                <a:ea typeface="Cambria Math" pitchFamily="18" charset="0"/>
              </a:rPr>
              <a:t>XXI</a:t>
            </a:r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502604"/>
                </a:solidFill>
                <a:effectLst/>
                <a:latin typeface="Cambria Math" pitchFamily="18" charset="0"/>
                <a:ea typeface="Cambria Math" pitchFamily="18" charset="0"/>
              </a:rPr>
              <a:t> века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502604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714348" y="1142984"/>
            <a:ext cx="735811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Бугдаева Мария 2001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(Бурятский государственный институт. Аспирантура)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Зайцева Наталья 2004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(Читинский государственный университет)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Максимова Наталья 2004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(Бурятский государственный институт)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Григорьева Алена 2005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(Читинский государственный  университет)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Солоненко Наталья 2005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(Технологический университет)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Иванова Маргарита 2009 (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Российская 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академиия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народного хозяйства и государственной службы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Утюжникова Екатерина 2009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(Является студенткой Читинского государственный  университета)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Гурина Александра 2009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(Является студенткой Санкт-Петербургского университета имени Герцена)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Троицкая Галина 2011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(Иркутский политехнический университет)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Бахманова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Валентина 2012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(Читинский педагогический университет)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Васильцова Наталья 2012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F1E03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(Читинская медицинская академия)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F1E03"/>
              </a:solidFill>
              <a:effectLst/>
              <a:latin typeface="+mn-lt"/>
            </a:endParaRPr>
          </a:p>
        </p:txBody>
      </p:sp>
      <p:pic>
        <p:nvPicPr>
          <p:cNvPr id="5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643050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Бугдаева Мария 2001 </a:t>
            </a:r>
            <a:r>
              <a:rPr lang="ru-RU" sz="2400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Бурятский государственный университет. Аспирантура</a:t>
            </a:r>
            <a:endParaRPr lang="ru-RU" sz="2400" dirty="0" smtClean="0">
              <a:solidFill>
                <a:srgbClr val="3F1E03"/>
              </a:solidFill>
            </a:endParaRPr>
          </a:p>
        </p:txBody>
      </p:sp>
      <p:pic>
        <p:nvPicPr>
          <p:cNvPr id="122881" name="Picture 1" descr="D:\Documents and Settings\Администратор\Рабочий стол\историко=культурный атлас МШ\медалисты\фото медалистов (1)\фото медалистов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214422"/>
            <a:ext cx="3287941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32" y="1142984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21900"/>
                </a:solidFill>
                <a:latin typeface="Times New Roman" pitchFamily="18" charset="0"/>
              </a:rPr>
              <a:t>В </a:t>
            </a:r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1952 – 53 гг. директором школы была  Пономарёва</a:t>
            </a:r>
            <a:r>
              <a:rPr lang="ru-RU" b="1" dirty="0" smtClean="0">
                <a:solidFill>
                  <a:srgbClr val="321900"/>
                </a:solidFill>
              </a:rPr>
              <a:t> Е.И.  </a:t>
            </a:r>
          </a:p>
          <a:p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В 1954г. </a:t>
            </a:r>
            <a:r>
              <a:rPr lang="ru-RU" dirty="0" smtClean="0">
                <a:solidFill>
                  <a:srgbClr val="321900"/>
                </a:solidFill>
                <a:latin typeface="Times New Roman" pitchFamily="18" charset="0"/>
              </a:rPr>
              <a:t>директор школы – </a:t>
            </a:r>
            <a:r>
              <a:rPr lang="ru-RU" b="1" dirty="0" err="1" smtClean="0">
                <a:solidFill>
                  <a:srgbClr val="321900"/>
                </a:solidFill>
                <a:latin typeface="Times New Roman" pitchFamily="18" charset="0"/>
              </a:rPr>
              <a:t>Гатапов</a:t>
            </a:r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321900"/>
                </a:solidFill>
                <a:latin typeface="Times New Roman" pitchFamily="18" charset="0"/>
              </a:rPr>
              <a:t>Цыбик</a:t>
            </a:r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321900"/>
                </a:solidFill>
                <a:latin typeface="Times New Roman" pitchFamily="18" charset="0"/>
              </a:rPr>
              <a:t>Гамбоевич</a:t>
            </a:r>
            <a:r>
              <a:rPr lang="ru-RU" b="1" dirty="0" smtClean="0">
                <a:solidFill>
                  <a:srgbClr val="3219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428868"/>
            <a:ext cx="24179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143116"/>
            <a:ext cx="3857652" cy="35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knap.ucoz.ru/_pu/0/68410453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643050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Максимова Наталья 2004 </a:t>
            </a:r>
          </a:p>
          <a:p>
            <a:pPr lvl="0" algn="ctr" eaLnBrk="0" hangingPunct="0"/>
            <a:r>
              <a:rPr lang="ru-RU" sz="2400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Бурятский государственный институт</a:t>
            </a:r>
            <a:endParaRPr lang="ru-RU" sz="2400" dirty="0" smtClean="0">
              <a:solidFill>
                <a:srgbClr val="3F1E03"/>
              </a:solidFill>
            </a:endParaRPr>
          </a:p>
        </p:txBody>
      </p:sp>
      <p:pic>
        <p:nvPicPr>
          <p:cNvPr id="5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  <p:pic>
        <p:nvPicPr>
          <p:cNvPr id="1026" name="Picture 2" descr="D:\Documents and Settings\Администратор\Рабочий стол\Скосырская Н.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3643338" cy="4151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714488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Солоненко Наталья 2005 </a:t>
            </a:r>
          </a:p>
          <a:p>
            <a:pPr lvl="0" algn="ctr" eaLnBrk="0" hangingPunct="0"/>
            <a:r>
              <a:rPr lang="ru-RU" sz="2400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Технологический университет</a:t>
            </a:r>
            <a:endParaRPr lang="ru-RU" sz="2400" dirty="0" smtClean="0">
              <a:solidFill>
                <a:srgbClr val="3F1E03"/>
              </a:solidFill>
            </a:endParaRPr>
          </a:p>
        </p:txBody>
      </p:sp>
      <p:pic>
        <p:nvPicPr>
          <p:cNvPr id="5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  <p:pic>
        <p:nvPicPr>
          <p:cNvPr id="2050" name="Picture 2" descr="H:\проект город дополнительно фото\солдоненко наташа.jpg"/>
          <p:cNvPicPr>
            <a:picLocks noChangeAspect="1" noChangeArrowheads="1"/>
          </p:cNvPicPr>
          <p:nvPr/>
        </p:nvPicPr>
        <p:blipFill>
          <a:blip r:embed="rId4" cstate="email">
            <a:lum bright="1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357951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357298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Иванова Маргарита 2009 </a:t>
            </a:r>
            <a:r>
              <a:rPr lang="ru-RU" sz="2400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студентка</a:t>
            </a:r>
            <a:r>
              <a:rPr lang="ru-RU" sz="2400" b="1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F1E03"/>
                </a:solidFill>
                <a:ea typeface="Calibri" pitchFamily="34" charset="0"/>
              </a:rPr>
              <a:t>Российской академии </a:t>
            </a:r>
          </a:p>
          <a:p>
            <a:pPr lvl="0" algn="ctr" eaLnBrk="0" hangingPunct="0"/>
            <a:r>
              <a:rPr lang="ru-RU" sz="2400" dirty="0" smtClean="0">
                <a:solidFill>
                  <a:srgbClr val="3F1E03"/>
                </a:solidFill>
                <a:ea typeface="Calibri" pitchFamily="34" charset="0"/>
              </a:rPr>
              <a:t>народного хозяйства и </a:t>
            </a:r>
          </a:p>
          <a:p>
            <a:pPr lvl="0" algn="ctr" eaLnBrk="0" hangingPunct="0"/>
            <a:r>
              <a:rPr lang="ru-RU" sz="2400" dirty="0" smtClean="0">
                <a:solidFill>
                  <a:srgbClr val="3F1E03"/>
                </a:solidFill>
                <a:ea typeface="Calibri" pitchFamily="34" charset="0"/>
              </a:rPr>
              <a:t>государственной службы</a:t>
            </a:r>
            <a:endParaRPr lang="ru-RU" sz="2400" dirty="0" smtClean="0">
              <a:solidFill>
                <a:srgbClr val="3F1E03"/>
              </a:solidFill>
            </a:endParaRPr>
          </a:p>
        </p:txBody>
      </p:sp>
      <p:pic>
        <p:nvPicPr>
          <p:cNvPr id="131074" name="Picture 2" descr="D:\Documents and Settings\Администратор\Рабочий стол\историко=культурный атлас МШ\медалисты\фото медалистов (1)\фото медалистов (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217247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428604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1571612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Утюжникова Екатерина 2009 </a:t>
            </a:r>
            <a:r>
              <a:rPr lang="ru-RU" sz="2400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студентка Читинского государственный  университета</a:t>
            </a:r>
            <a:endParaRPr lang="ru-RU" sz="2400" dirty="0" smtClean="0">
              <a:solidFill>
                <a:srgbClr val="3F1E03"/>
              </a:solidFill>
            </a:endParaRPr>
          </a:p>
        </p:txBody>
      </p:sp>
      <p:pic>
        <p:nvPicPr>
          <p:cNvPr id="6" name="Picture 2" descr="E:\утюжникова кат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71547"/>
            <a:ext cx="2400957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571612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3F1E03"/>
                </a:solidFill>
                <a:latin typeface="+mn-lt"/>
                <a:ea typeface="Calibri" pitchFamily="34" charset="0"/>
                <a:cs typeface="Times New Roman" pitchFamily="18" charset="0"/>
              </a:rPr>
              <a:t>Гурина Александра 2009 </a:t>
            </a:r>
            <a:r>
              <a:rPr lang="ru-RU" sz="2400" dirty="0" smtClean="0">
                <a:solidFill>
                  <a:srgbClr val="3F1E03"/>
                </a:solidFill>
                <a:latin typeface="+mn-lt"/>
                <a:ea typeface="Calibri" pitchFamily="34" charset="0"/>
                <a:cs typeface="Times New Roman" pitchFamily="18" charset="0"/>
              </a:rPr>
              <a:t>студентка </a:t>
            </a:r>
          </a:p>
          <a:p>
            <a:pPr lvl="0" algn="ctr" eaLnBrk="0" hangingPunct="0"/>
            <a:r>
              <a:rPr lang="ru-RU" sz="2400" dirty="0" smtClean="0">
                <a:solidFill>
                  <a:srgbClr val="3F1E03"/>
                </a:solidFill>
                <a:latin typeface="+mn-lt"/>
                <a:ea typeface="Calibri" pitchFamily="34" charset="0"/>
                <a:cs typeface="Times New Roman" pitchFamily="18" charset="0"/>
              </a:rPr>
              <a:t>Санкт-Петербургского университета имени Герцена</a:t>
            </a:r>
            <a:endParaRPr lang="ru-RU" sz="2400" dirty="0" smtClean="0">
              <a:solidFill>
                <a:srgbClr val="3F1E03"/>
              </a:solidFill>
              <a:latin typeface="+mn-lt"/>
            </a:endParaRPr>
          </a:p>
        </p:txBody>
      </p:sp>
      <p:pic>
        <p:nvPicPr>
          <p:cNvPr id="132098" name="Picture 2" descr="D:\Documents and Settings\Администратор\Рабочий стол\историко=культурный атлас МШ\медалисты\фото медалистов (1)\фото медалистов (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290514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428736"/>
            <a:ext cx="4143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F1E03"/>
                </a:solidFill>
                <a:latin typeface="+mn-lt"/>
                <a:ea typeface="Calibri" pitchFamily="34" charset="0"/>
                <a:cs typeface="Times New Roman" pitchFamily="18" charset="0"/>
              </a:rPr>
              <a:t>Троицкая Галина 2011 </a:t>
            </a:r>
            <a:r>
              <a:rPr lang="ru-RU" sz="2800" dirty="0" smtClean="0">
                <a:solidFill>
                  <a:srgbClr val="3F1E03"/>
                </a:solidFill>
                <a:latin typeface="+mn-lt"/>
                <a:ea typeface="Calibri" pitchFamily="34" charset="0"/>
                <a:cs typeface="Times New Roman" pitchFamily="18" charset="0"/>
              </a:rPr>
              <a:t>студентка</a:t>
            </a:r>
            <a:r>
              <a:rPr lang="ru-RU" sz="2800" b="1" dirty="0" smtClean="0">
                <a:solidFill>
                  <a:srgbClr val="3F1E03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F1E03"/>
                </a:solidFill>
                <a:latin typeface="+mn-lt"/>
                <a:ea typeface="Calibri" pitchFamily="34" charset="0"/>
                <a:cs typeface="Times New Roman" pitchFamily="18" charset="0"/>
              </a:rPr>
              <a:t>Иркутского политехнического университета</a:t>
            </a:r>
            <a:endParaRPr lang="ru-RU" sz="2800" dirty="0">
              <a:latin typeface="+mn-lt"/>
            </a:endParaRPr>
          </a:p>
        </p:txBody>
      </p:sp>
      <p:pic>
        <p:nvPicPr>
          <p:cNvPr id="133122" name="Picture 2" descr="D:\Documents and Settings\Администратор\Рабочий стол\историко=культурный атлас МШ\медалисты\фото медалистов (1)\фото медалистов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2428892" cy="4589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500174"/>
            <a:ext cx="392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Васильцова Наталья 2012 </a:t>
            </a:r>
          </a:p>
          <a:p>
            <a:pPr lvl="0" algn="ctr" eaLnBrk="0" hangingPunct="0"/>
            <a:r>
              <a:rPr lang="ru-RU" sz="2400" dirty="0" smtClean="0">
                <a:solidFill>
                  <a:srgbClr val="3F1E03"/>
                </a:solidFill>
                <a:ea typeface="Calibri" pitchFamily="34" charset="0"/>
                <a:cs typeface="Times New Roman" pitchFamily="18" charset="0"/>
              </a:rPr>
              <a:t>студентка Читинской медицинской академии</a:t>
            </a:r>
            <a:endParaRPr lang="ru-RU" sz="2400" dirty="0" smtClean="0">
              <a:solidFill>
                <a:srgbClr val="3F1E03"/>
              </a:solidFill>
            </a:endParaRPr>
          </a:p>
        </p:txBody>
      </p:sp>
      <p:pic>
        <p:nvPicPr>
          <p:cNvPr id="134146" name="Picture 2" descr="D:\Documents and Settings\Администратор\Рабочий стол\историко=культурный атлас МШ\медалисты\фото медалистов (1)\фото медалистов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14422"/>
            <a:ext cx="3068247" cy="4090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3116"/>
            <a:ext cx="6500858" cy="19861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92303"/>
                </a:solidFill>
                <a:latin typeface="Monotype Corsiva" pitchFamily="66" charset="0"/>
              </a:rPr>
              <a:t>Гордость школы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492303"/>
              </a:solidFill>
              <a:latin typeface="Monotype Corsiva" pitchFamily="66" charset="0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440154">
            <a:off x="770505" y="1311155"/>
            <a:ext cx="3252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latin typeface="Monotype Corsiva" pitchFamily="66" charset="0"/>
                <a:hlinkClick r:id="rId4" action="ppaction://hlinksldjump"/>
              </a:rPr>
              <a:t>Литературная страничка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40154">
            <a:off x="6463858" y="1947739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latin typeface="Monotype Corsiva" pitchFamily="66" charset="0"/>
                <a:hlinkClick r:id="rId5" action="ppaction://hlinksldjump"/>
              </a:rPr>
              <a:t>Художники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40154">
            <a:off x="1478920" y="4346572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latin typeface="Monotype Corsiva" pitchFamily="66" charset="0"/>
                <a:hlinkClick r:id="rId6" action="ppaction://hlinksldjump"/>
              </a:rPr>
              <a:t>Воины-интернационалисты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374280">
            <a:off x="2612199" y="15424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Monotype Corsiva" pitchFamily="66" charset="0"/>
                <a:hlinkClick r:id="rId7" action="ppaction://hlinksldjump"/>
              </a:rPr>
              <a:t>Люди науки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Monotype Corsiva" pitchFamily="66" charset="0"/>
                <a:hlinkClick r:id="rId7" action="ppaction://hlinksldjump"/>
              </a:rPr>
              <a:t>и образования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571744"/>
            <a:ext cx="6286544" cy="20575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latin typeface="Monotype Corsiva" pitchFamily="66" charset="0"/>
              </a:rPr>
              <a:t>Литературная страничка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pic>
        <p:nvPicPr>
          <p:cNvPr id="4" name="Рисунок 3" descr="Козулин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292895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142852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E1700"/>
                </a:solidFill>
                <a:latin typeface="Times New Roman" pitchFamily="18" charset="0"/>
                <a:cs typeface="Times New Roman" pitchFamily="18" charset="0"/>
              </a:rPr>
              <a:t>Козулин Евгений Леонидович</a:t>
            </a:r>
            <a:r>
              <a:rPr lang="ru-RU" sz="4400" b="1" dirty="0" smtClean="0">
                <a:solidFill>
                  <a:srgbClr val="2E17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2E17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643050"/>
            <a:ext cx="39290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321900"/>
                </a:solidFill>
              </a:rPr>
              <a:t>      Поэт и журналист</a:t>
            </a:r>
            <a:r>
              <a:rPr lang="ru-RU" sz="2200" dirty="0" smtClean="0">
                <a:solidFill>
                  <a:srgbClr val="321900"/>
                </a:solidFill>
              </a:rPr>
              <a:t>.</a:t>
            </a:r>
            <a:r>
              <a:rPr lang="ru-RU" sz="2200" dirty="0" smtClean="0">
                <a:solidFill>
                  <a:srgbClr val="3219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3219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«Пролететь пусть искоркой в Космосе, оставить свой след на Земле», - вот как видит смысл жизни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3219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Евгений </a:t>
            </a:r>
            <a:r>
              <a:rPr lang="ru-RU" sz="2200" b="1" i="1" dirty="0" err="1" smtClean="0">
                <a:solidFill>
                  <a:srgbClr val="3219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Козулин</a:t>
            </a:r>
            <a:r>
              <a:rPr lang="ru-RU" sz="2200" b="1" i="1" dirty="0" smtClean="0">
                <a:solidFill>
                  <a:srgbClr val="3219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21900"/>
                </a:solidFill>
                <a:latin typeface="Calibri" pitchFamily="34" charset="0"/>
                <a:cs typeface="Times New Roman" pitchFamily="18" charset="0"/>
              </a:rPr>
              <a:t>Его поэзия – это исповедь современного человека, отклик на наиболее важные события действительности, лирические раздумья.</a:t>
            </a:r>
            <a:endParaRPr lang="ru-RU" sz="2200" dirty="0" smtClean="0">
              <a:solidFill>
                <a:srgbClr val="321900"/>
              </a:solidFill>
              <a:latin typeface="Arial" pitchFamily="34" charset="0"/>
            </a:endParaRPr>
          </a:p>
        </p:txBody>
      </p:sp>
      <p:pic>
        <p:nvPicPr>
          <p:cNvPr id="14337" name="Picture 1" descr="D:\Documents and Settings\Администратор\Рабочий стол\03203119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00232" y="1000108"/>
            <a:ext cx="600079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Зарубин Георгий Михайлович-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Директор школы  в 50-е годы.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Родился в 1919 г. В селе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Телятниково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Баргузинского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района Бурят - Монгольской АССР. С 1937 по 1943 год работал в школах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Баргузинского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аймака, а с 1943 по 1946 г. работал военруком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Баргузинской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средней школе. К работе относился добросовестно и пользовался большим авторитетом среди населения, как хороший общественник и народный учитель. С 1957-1959 годов работал директором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Маловской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семилетней  школы. Затем переведен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Багдаринскую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школу-интернат, в которой  проработал до 1976 года. За время работы был награжден многими Почетными грамотами.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E1700"/>
                </a:solidFill>
                <a:latin typeface="Times New Roman" pitchFamily="18" charset="0"/>
                <a:cs typeface="Times New Roman" pitchFamily="18" charset="0"/>
              </a:rPr>
              <a:t>Проскуряков Владимир  Леонидович</a:t>
            </a:r>
            <a:r>
              <a:rPr lang="ru-RU" sz="4000" b="1" dirty="0" smtClean="0">
                <a:solidFill>
                  <a:srgbClr val="2E17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2E17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643050"/>
            <a:ext cx="39290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21900"/>
                </a:solidFill>
              </a:rPr>
              <a:t>Более полувека живет в </a:t>
            </a:r>
            <a:r>
              <a:rPr lang="ru-RU" sz="2200" dirty="0" err="1" smtClean="0">
                <a:solidFill>
                  <a:srgbClr val="321900"/>
                </a:solidFill>
              </a:rPr>
              <a:t>Баунтовском</a:t>
            </a:r>
            <a:r>
              <a:rPr lang="ru-RU" sz="2200" dirty="0" smtClean="0">
                <a:solidFill>
                  <a:srgbClr val="321900"/>
                </a:solidFill>
              </a:rPr>
              <a:t> районе.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21900"/>
                </a:solidFill>
              </a:rPr>
              <a:t>В течение последних 12 лет занимается писательским трудом: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321900"/>
                </a:solidFill>
                <a:latin typeface="Arial" pitchFamily="34" charset="0"/>
              </a:rPr>
              <a:t>2007 – «Золотой старательский </a:t>
            </a:r>
            <a:r>
              <a:rPr lang="ru-RU" sz="2200" b="1" dirty="0" err="1" smtClean="0">
                <a:solidFill>
                  <a:srgbClr val="321900"/>
                </a:solidFill>
                <a:latin typeface="Arial" pitchFamily="34" charset="0"/>
              </a:rPr>
              <a:t>Баунт</a:t>
            </a:r>
            <a:r>
              <a:rPr lang="ru-RU" sz="2200" b="1" dirty="0" smtClean="0">
                <a:solidFill>
                  <a:srgbClr val="321900"/>
                </a:solidFill>
                <a:latin typeface="Arial" pitchFamily="34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321900"/>
                </a:solidFill>
              </a:rPr>
              <a:t>2010 – «Люди золотого </a:t>
            </a:r>
            <a:r>
              <a:rPr lang="ru-RU" sz="2200" b="1" dirty="0" err="1" smtClean="0">
                <a:solidFill>
                  <a:srgbClr val="321900"/>
                </a:solidFill>
              </a:rPr>
              <a:t>Баунта</a:t>
            </a:r>
            <a:r>
              <a:rPr lang="ru-RU" sz="2200" b="1" dirty="0" smtClean="0">
                <a:solidFill>
                  <a:srgbClr val="321900"/>
                </a:solidFill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321900"/>
                </a:solidFill>
              </a:rPr>
              <a:t>2012 – «</a:t>
            </a:r>
            <a:r>
              <a:rPr lang="ru-RU" sz="2200" b="1" dirty="0" err="1" smtClean="0">
                <a:solidFill>
                  <a:srgbClr val="321900"/>
                </a:solidFill>
              </a:rPr>
              <a:t>Баунт</a:t>
            </a:r>
            <a:r>
              <a:rPr lang="ru-RU" sz="2200" b="1" dirty="0" smtClean="0">
                <a:solidFill>
                  <a:srgbClr val="321900"/>
                </a:solidFill>
              </a:rPr>
              <a:t> – золотой олений край»</a:t>
            </a:r>
          </a:p>
        </p:txBody>
      </p:sp>
      <p:pic>
        <p:nvPicPr>
          <p:cNvPr id="14337" name="Picture 1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  <p:pic>
        <p:nvPicPr>
          <p:cNvPr id="5122" name="Picture 2" descr="D:\Documents and Settings\Администратор\Рабочий стол\проект город дополнительно фото\20130206_1514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276" y="1770618"/>
            <a:ext cx="404135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pic>
        <p:nvPicPr>
          <p:cNvPr id="14337" name="Picture 1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571604" y="142852"/>
            <a:ext cx="5715041" cy="365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2700">
                  <a:noFill/>
                  <a:round/>
                  <a:headEnd/>
                  <a:tailEnd/>
                </a:ln>
                <a:latin typeface="Arial"/>
                <a:cs typeface="Arial"/>
              </a:rPr>
              <a:t>Александр Петрович Зотов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000232" y="2143116"/>
            <a:ext cx="5786478" cy="33877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"...Мне кажется, что горы вкруг</a:t>
            </a:r>
          </a:p>
          <a:p>
            <a:pPr algn="ctr"/>
            <a:r>
              <a:rPr lang="ru-RU" sz="3200" i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Губами ветра век за веком</a:t>
            </a:r>
          </a:p>
          <a:p>
            <a:pPr algn="ctr"/>
            <a:r>
              <a:rPr lang="ru-RU" sz="3200" i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Мне говорят - ты суть земли</a:t>
            </a:r>
          </a:p>
          <a:p>
            <a:pPr algn="ctr"/>
            <a:r>
              <a:rPr lang="ru-RU" sz="3200" i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Будь настоящим человеком."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pic>
        <p:nvPicPr>
          <p:cNvPr id="4" name="Picture 24" descr="Наст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34379"/>
            <a:ext cx="3223771" cy="4167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WordArt 25"/>
          <p:cNvSpPr>
            <a:spLocks noChangeArrowheads="1" noChangeShapeType="1" noTextEdit="1"/>
          </p:cNvSpPr>
          <p:nvPr/>
        </p:nvSpPr>
        <p:spPr bwMode="auto">
          <a:xfrm>
            <a:off x="1142976" y="142852"/>
            <a:ext cx="6357982" cy="484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Михина</a:t>
            </a:r>
            <a:r>
              <a:rPr lang="ru-RU" sz="36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 Анастасия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4214810" y="2643182"/>
            <a:ext cx="3643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2E1700"/>
                </a:solidFill>
              </a:rPr>
              <a:t>…Я ж девчонка скромная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Лишь хочу, чтоб среди всех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Стала она лучшая,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Чтоб для каждого ребенка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Стала она нужная.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И идут ребята в школу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С радостью, с желанием,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А она окружит их</a:t>
            </a:r>
          </a:p>
          <a:p>
            <a:r>
              <a:rPr lang="ru-RU" sz="2000" i="1" dirty="0">
                <a:solidFill>
                  <a:srgbClr val="2E1700"/>
                </a:solidFill>
              </a:rPr>
              <a:t>Заботой и вниманием.</a:t>
            </a:r>
          </a:p>
        </p:txBody>
      </p:sp>
      <p:pic>
        <p:nvPicPr>
          <p:cNvPr id="7" name="Picture 1" descr="D:\Documents and Settings\Администратор\Рабочий стол\03203119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43372" y="16430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Студентка 4 курса НИ Иркутского Государственного Технологического Университета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428868"/>
            <a:ext cx="6572296" cy="25576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Monotype Corsiva" pitchFamily="66" charset="0"/>
              </a:rPr>
              <a:t>Художники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496" y="1285860"/>
            <a:ext cx="392905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+mn-lt"/>
              </a:rPr>
              <a:t>Коренев</a:t>
            </a:r>
            <a:r>
              <a:rPr lang="ru-RU" b="1" dirty="0" smtClean="0">
                <a:latin typeface="+mn-lt"/>
              </a:rPr>
              <a:t> Сергей </a:t>
            </a:r>
            <a:r>
              <a:rPr lang="ru-RU" b="1" dirty="0" err="1" smtClean="0">
                <a:latin typeface="+mn-lt"/>
              </a:rPr>
              <a:t>Ананьевич</a:t>
            </a:r>
            <a:endParaRPr lang="ru-RU" b="1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Член Союза художников России</a:t>
            </a:r>
          </a:p>
          <a:p>
            <a:r>
              <a:rPr lang="ru-RU" sz="1600" dirty="0" smtClean="0">
                <a:latin typeface="+mn-lt"/>
              </a:rPr>
              <a:t>Родился в 1953 году в п. </a:t>
            </a:r>
            <a:r>
              <a:rPr lang="ru-RU" sz="1600" dirty="0" err="1" smtClean="0">
                <a:latin typeface="+mn-lt"/>
              </a:rPr>
              <a:t>Тугокочен</a:t>
            </a:r>
            <a:r>
              <a:rPr lang="ru-RU" sz="1600" dirty="0" smtClean="0">
                <a:latin typeface="+mn-lt"/>
              </a:rPr>
              <a:t> Читинской области. Закончил в 1968 году </a:t>
            </a:r>
            <a:r>
              <a:rPr lang="ru-RU" sz="1600" dirty="0" err="1" smtClean="0">
                <a:latin typeface="+mn-lt"/>
              </a:rPr>
              <a:t>Маловскую</a:t>
            </a:r>
            <a:r>
              <a:rPr lang="ru-RU" sz="1600" dirty="0" smtClean="0">
                <a:latin typeface="+mn-lt"/>
              </a:rPr>
              <a:t> восьмилетнюю школу. С 1970 по 1975гг. учился в Иркутском  училище искусств на декоративном отделении. С 1978 года работает в Иркутских  зональных творческо-производительных мастерских. Член Союза художников России с 1987 года.</a:t>
            </a:r>
          </a:p>
          <a:p>
            <a:r>
              <a:rPr lang="ru-RU" sz="1600" dirty="0" smtClean="0">
                <a:latin typeface="+mn-lt"/>
              </a:rPr>
              <a:t>Участвовал в выставках, областных и зональных: Москва  1980г., 1984г..В зарубежных выставках: Финляндия 1990 г..Произведения находятся в  Иркутском областном музее и в частных коллекциях Финляндии и Германии.</a:t>
            </a:r>
            <a:endParaRPr lang="ru-RU" sz="1600" dirty="0">
              <a:latin typeface="+mn-lt"/>
            </a:endParaRPr>
          </a:p>
        </p:txBody>
      </p:sp>
      <p:pic>
        <p:nvPicPr>
          <p:cNvPr id="5" name="Picture 1" descr="D:\Documents and Settings\Администратор\Рабочий стол\03203119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  <p:pic>
        <p:nvPicPr>
          <p:cNvPr id="4098" name="Picture 2" descr="D:\Documents and Settings\Администратор\Рабочий стол\проект город дополнительно фото\20130206_1415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312861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143116"/>
            <a:ext cx="6572296" cy="29148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Monotype Corsiva" pitchFamily="66" charset="0"/>
              </a:rPr>
              <a:t>Люди науки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Monotype Corsiva" pitchFamily="66" charset="0"/>
              </a:rPr>
              <a:t>и образования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4071934" y="1000108"/>
            <a:ext cx="392909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502604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Директор юридического института Иркутского Государственного университета.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rgbClr val="502604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502604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Кандидат юридических наук, доцент кафедры конституционного права Юридического института ИГУ.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rgbClr val="502604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Личичан О.П. 1960 года рождения, постоянно проживает в г.Иркутске; женат, имеет дочь и сына.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Сентябрь 1981-август 1986 года - студент юридического факультета ИГУ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Август 1986 –июнь 1991 год-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Преподаватель кафедры государственного  права и советского строительства Иркутского государственного университета им. А.А. Жданова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Июнь1991- сентябрь 1992 год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Старший преподаватель кафедры государственного права юридического факультета ИГУ.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Сентябрь 1991-декабрь 1992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Старший преподаватель кафедры конституционного  права юридического факультета ИГУ.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Декабрь 1991-Апрель1998 год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Доцент кафедры конституционного права юридического факультета ИГУ.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Апрель1998- сентябрь 1998 год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Декан юридического факультета ИГУ.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Сентябрь 1998 год - по настоящее время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–Директор Юридического  института Иркутского государственного университета им.Жданова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14290"/>
            <a:ext cx="4477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02604"/>
                </a:solidFill>
                <a:ea typeface="Calibri" pitchFamily="34" charset="0"/>
                <a:cs typeface="Times New Roman" pitchFamily="18" charset="0"/>
              </a:rPr>
              <a:t>Личичан Олег Петрович</a:t>
            </a:r>
            <a:endParaRPr lang="ru-RU" sz="2800" dirty="0"/>
          </a:p>
        </p:txBody>
      </p:sp>
      <p:pic>
        <p:nvPicPr>
          <p:cNvPr id="8" name="Picture 1" descr="D:\Documents and Settings\Администратор\Рабочий стол\03203119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  <p:pic>
        <p:nvPicPr>
          <p:cNvPr id="148482" name="Picture 2" descr="H:\lichich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643050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Documents and Settings\Администратор\Рабочий стол\историко=культурный атлас МШ\учит атлас\учителя  атлас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57224" y="1500174"/>
            <a:ext cx="3143272" cy="4232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143372" y="2214554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Кандидат биологических наук, доцент, заведующая отделом аспирантуры и докторантуры Бурятского государственного университета.</a:t>
            </a:r>
            <a:endParaRPr lang="ru-RU" sz="2400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14290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prstClr val="black"/>
                </a:solidFill>
                <a:latin typeface="Calibri"/>
              </a:rPr>
              <a:t>Пыжикова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Евгения Михайловна </a:t>
            </a:r>
            <a:endParaRPr lang="ru-RU" sz="2400" dirty="0"/>
          </a:p>
        </p:txBody>
      </p:sp>
      <p:pic>
        <p:nvPicPr>
          <p:cNvPr id="8" name="Picture 1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1571612"/>
            <a:ext cx="3500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Кандидат педагогических наук, федеральный эксперт по мониторингу института проблем образовательной политики «Эврика» г.Москва.</a:t>
            </a:r>
            <a:endParaRPr lang="ru-RU" sz="2400" dirty="0" smtClean="0"/>
          </a:p>
        </p:txBody>
      </p:sp>
      <p:pic>
        <p:nvPicPr>
          <p:cNvPr id="4" name="Picture 2" descr="D:\Documents and Settings\Администратор\Рабочий стол\историко=культурный атлас МШ\медалисты\Лена Аксен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14422"/>
            <a:ext cx="354442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Петряева (Аксенова) Елена Юрьевна  </a:t>
            </a:r>
            <a:endParaRPr lang="ru-RU" dirty="0"/>
          </a:p>
        </p:txBody>
      </p:sp>
      <p:pic>
        <p:nvPicPr>
          <p:cNvPr id="7" name="Picture 1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143116"/>
            <a:ext cx="6572296" cy="29148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Monotype Corsiva" pitchFamily="66" charset="0"/>
              </a:rPr>
              <a:t>Воины-интернационалисты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85918" y="1000108"/>
            <a:ext cx="385765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i="1" dirty="0" smtClean="0">
                <a:latin typeface="+mn-lt"/>
              </a:rPr>
              <a:t>Герасимчук Иван Павлович</a:t>
            </a:r>
          </a:p>
          <a:p>
            <a:r>
              <a:rPr lang="ru-RU" sz="1400" dirty="0" smtClean="0">
                <a:latin typeface="+mn-lt"/>
              </a:rPr>
              <a:t>      Директор школы 60-70-е гг.</a:t>
            </a:r>
          </a:p>
          <a:p>
            <a:r>
              <a:rPr lang="ru-RU" sz="1400" dirty="0" smtClean="0">
                <a:latin typeface="+mn-lt"/>
              </a:rPr>
              <a:t>Родился в 1920 году. В 1940 году окончил среднюю </a:t>
            </a:r>
            <a:r>
              <a:rPr lang="ru-RU" sz="1400" dirty="0" err="1" smtClean="0">
                <a:latin typeface="+mn-lt"/>
              </a:rPr>
              <a:t>Карафтитскую</a:t>
            </a:r>
            <a:r>
              <a:rPr lang="ru-RU" sz="1400" dirty="0" smtClean="0">
                <a:latin typeface="+mn-lt"/>
              </a:rPr>
              <a:t> школу и был направлен на работу заведующим </a:t>
            </a:r>
            <a:r>
              <a:rPr lang="ru-RU" sz="1400" dirty="0" err="1" smtClean="0">
                <a:latin typeface="+mn-lt"/>
              </a:rPr>
              <a:t>Соловьёвской</a:t>
            </a:r>
            <a:r>
              <a:rPr lang="ru-RU" sz="1400" dirty="0" smtClean="0">
                <a:latin typeface="+mn-lt"/>
              </a:rPr>
              <a:t> начальной школой (это рядом с п.Ципикан). В годы войны призван в ряды Советской Армии и служил в Подмосковье. </a:t>
            </a:r>
          </a:p>
          <a:p>
            <a:r>
              <a:rPr lang="ru-RU" sz="1400" dirty="0" smtClean="0">
                <a:latin typeface="+mn-lt"/>
              </a:rPr>
              <a:t>  В 1944 году по Указу </a:t>
            </a:r>
            <a:r>
              <a:rPr lang="ru-RU" sz="1400" dirty="0" err="1" smtClean="0">
                <a:latin typeface="+mn-lt"/>
              </a:rPr>
              <a:t>Наркомпроса</a:t>
            </a:r>
            <a:r>
              <a:rPr lang="ru-RU" sz="1400" dirty="0" smtClean="0">
                <a:latin typeface="+mn-lt"/>
              </a:rPr>
              <a:t> СССР возвращён из армии и направлен на работу в </a:t>
            </a:r>
            <a:r>
              <a:rPr lang="ru-RU" sz="1400" dirty="0" err="1" smtClean="0">
                <a:latin typeface="+mn-lt"/>
              </a:rPr>
              <a:t>Уакитскую</a:t>
            </a:r>
            <a:r>
              <a:rPr lang="ru-RU" sz="1400" dirty="0" smtClean="0">
                <a:latin typeface="+mn-lt"/>
              </a:rPr>
              <a:t> среднюю школу учителем математики.  24 августа 1957 года переведён в Троицкую среднюю школу завучем. Поступил в пединститут города Улан-Удэ и заочно его закончил. С1957 года работает в </a:t>
            </a:r>
            <a:r>
              <a:rPr lang="ru-RU" sz="1400" dirty="0" err="1" smtClean="0">
                <a:latin typeface="+mn-lt"/>
              </a:rPr>
              <a:t>Маловской</a:t>
            </a:r>
            <a:r>
              <a:rPr lang="ru-RU" sz="1400" dirty="0" smtClean="0">
                <a:latin typeface="+mn-lt"/>
              </a:rPr>
              <a:t> средней школе. В это время было построено ещё одно здание школы на несколько классов. В 1961 году был назначен директором школы, в которой проработал до 1976 года, до ухода на пенсию. Иван Павлович «Отличник народного просвещения»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357298"/>
            <a:ext cx="2571768" cy="38017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6248" y="1357298"/>
            <a:ext cx="371477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Родился в 1953 году в посёлке Ципикан. Закончил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Маловскую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восьмилетнюю школу</a:t>
            </a:r>
            <a:r>
              <a:rPr kumimoji="0" lang="ru-RU" sz="1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1968 году и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Багдаринскую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среднюю школу в 1970 году. Затем поступил в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Качинское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летное высшее военное училище. Туда он поступил с первой попытки: помогла хорошая теоретическая и  физическая подготовка. После выпуска из училища был истребительный полк. И опять напряжённая учёба в классе, на тренажёре, в небе. И вот новая должность – командир звена. Николай Васильевич сумел стать для молодых лётчиков настоящим наставником.</a:t>
            </a:r>
            <a:endParaRPr kumimoji="0" 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Майор Третьяков награждён орденом Красной Звезды за оказание интернациональной помощи Демократической Республике Афганистан, служил в Германии. Ушёл в отставку в звании полковника.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5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50260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Третьяков Николай Васильевич </a:t>
            </a:r>
          </a:p>
          <a:p>
            <a:pPr lvl="0" algn="ctr"/>
            <a:r>
              <a:rPr lang="ru-RU" sz="2800" b="1" dirty="0" smtClean="0">
                <a:solidFill>
                  <a:srgbClr val="50260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Полковник ВВС России</a:t>
            </a:r>
            <a:endParaRPr lang="ru-RU" sz="1400" dirty="0" smtClean="0">
              <a:solidFill>
                <a:srgbClr val="502604"/>
              </a:solidFill>
            </a:endParaRPr>
          </a:p>
        </p:txBody>
      </p:sp>
      <p:pic>
        <p:nvPicPr>
          <p:cNvPr id="6146" name="Picture 2" descr="D:\Documents and Settings\Администратор\Рабочий стол\проект город дополнительно фото\20130206_1417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3211" y="1919873"/>
            <a:ext cx="4500595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1500174"/>
            <a:ext cx="35719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Выпускник </a:t>
            </a:r>
            <a:r>
              <a:rPr lang="ru-RU" sz="1400" dirty="0" err="1" smtClean="0"/>
              <a:t>Маловской</a:t>
            </a:r>
            <a:r>
              <a:rPr lang="ru-RU" sz="1400" dirty="0" smtClean="0"/>
              <a:t> средней школы 1984 г. В 1985 году был призван в ряды советской армии. Нелегок был ратный труд молодого воина, после учебы служба в десантных войсках в Афганистане. Участвовал в жестоком бою – сутки 19 советских воинов против 50 хорошо вооруженных </a:t>
            </a:r>
            <a:r>
              <a:rPr lang="ru-RU" sz="1400" dirty="0" err="1" smtClean="0"/>
              <a:t>душманов</a:t>
            </a:r>
            <a:r>
              <a:rPr lang="ru-RU" sz="1400" dirty="0" smtClean="0"/>
              <a:t>. Юрий за этот бой получил свою первую награду: медаль за отвагу. Он и его боевые товарищи с честью выполнили свой интернациональный долг.</a:t>
            </a:r>
            <a:endParaRPr lang="ru-RU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524250" cy="4699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214290"/>
            <a:ext cx="5134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j-lt"/>
              </a:rPr>
              <a:t>Федоров Юрий Владимирович.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2071702" cy="45005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0430" y="517803"/>
            <a:ext cx="464347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              </a:t>
            </a:r>
          </a:p>
          <a:p>
            <a:endParaRPr lang="ru-RU" sz="1400" b="1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ru-RU" sz="1400" b="1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ru-RU" sz="1400" b="1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Родился 30 июля 1960 года. В 1967 году пошел в 1 класс, 1968 году Алексею сделали тяжелую операцию. Первый класс закончил в Иркутске, где лежал в больнице после операции. Второй класс заканчивал в домашних условиях. Задания приносили домой одноклассники Елшина Лена и </a:t>
            </a:r>
            <a:r>
              <a:rPr lang="ru-RU" sz="1400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Калекина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Тамара. Первой учительницей была Понамарева – Баранова Екатерина Ивановна, которая часто приходила домой к Алеше проверяла домашнее задание. Восьмой класс закончил в </a:t>
            </a:r>
            <a:r>
              <a:rPr lang="ru-RU" sz="1400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Маловской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восьмилетней школе, а среднюю в </a:t>
            </a:r>
            <a:r>
              <a:rPr lang="ru-RU" sz="1400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Багдаринской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школе. После окончания школы закончил курсы водителя. В 1979 году был призван в ряды Советской Армии. Служил в Читинской области, а затем направлен служить в Афганистан .</a:t>
            </a:r>
            <a:b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В 1980, участвуя в военных действиях, был ранен. В 1981 году вернулся из Афганистана, достойно выполнив воинский – интернациональный долг. Работал в </a:t>
            </a:r>
            <a:r>
              <a:rPr lang="ru-RU" sz="1400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Ципиканском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прииске водителем до 1990 года. Скоропостижно умер.</a:t>
            </a:r>
            <a:b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sz="1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 </a:t>
            </a:r>
            <a:r>
              <a:rPr lang="ru-RU" sz="13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sz="1300" dirty="0"/>
          </a:p>
        </p:txBody>
      </p:sp>
      <p:pic>
        <p:nvPicPr>
          <p:cNvPr id="6" name="Picture 1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714356"/>
            <a:ext cx="522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 Смирнов Алексей Максимович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428736"/>
            <a:ext cx="60722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Козулин Виталий Николаевич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Учился в </a:t>
            </a:r>
            <a:r>
              <a:rPr lang="ru-RU" dirty="0" err="1" smtClean="0"/>
              <a:t>Маловской</a:t>
            </a:r>
            <a:r>
              <a:rPr lang="ru-RU" dirty="0" smtClean="0"/>
              <a:t> средней школе.</a:t>
            </a:r>
            <a:br>
              <a:rPr lang="ru-RU" dirty="0" smtClean="0"/>
            </a:br>
            <a:r>
              <a:rPr lang="ru-RU" dirty="0" smtClean="0"/>
              <a:t>В 1995 году окончил девять классов. Поступил в Читинский горный техникум. В 1999 году окончил техникум по специальности горный мастер. Призван в ряды Вооруженных сил России. Сначала был в учебной части в Ростове-на-Дону. После окончания учебной части перебросили в другую часть, которая находилась в городе Зеленокумске. Принимал участие в боевых действиях на территории Чеченской республики.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Picture 1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857232"/>
            <a:ext cx="36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Черкинский</a:t>
            </a:r>
            <a:r>
              <a:rPr lang="ru-RU" b="1" dirty="0" smtClean="0"/>
              <a:t> Андрей Иванович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2285992"/>
            <a:ext cx="4383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1982 году был призван в ряды </a:t>
            </a:r>
          </a:p>
          <a:p>
            <a:r>
              <a:rPr lang="ru-RU" dirty="0" smtClean="0"/>
              <a:t>Вооруженных сил СССР. Службу </a:t>
            </a:r>
          </a:p>
          <a:p>
            <a:r>
              <a:rPr lang="ru-RU" dirty="0" smtClean="0"/>
              <a:t>проходил в г. Чирчик Узбекской ССР</a:t>
            </a:r>
          </a:p>
          <a:p>
            <a:r>
              <a:rPr lang="ru-RU" dirty="0" smtClean="0"/>
              <a:t>Через пять месяцев  был отправлен</a:t>
            </a:r>
          </a:p>
          <a:p>
            <a:r>
              <a:rPr lang="ru-RU" dirty="0" smtClean="0"/>
              <a:t> в </a:t>
            </a:r>
            <a:r>
              <a:rPr lang="ru-RU" dirty="0" err="1" smtClean="0"/>
              <a:t>Афгранистан</a:t>
            </a:r>
            <a:r>
              <a:rPr lang="ru-RU" dirty="0" smtClean="0"/>
              <a:t>. Воевал  в Кабуле, </a:t>
            </a:r>
          </a:p>
          <a:p>
            <a:r>
              <a:rPr lang="ru-RU" dirty="0" smtClean="0"/>
              <a:t>на границе с Пакистаном, освобождал </a:t>
            </a:r>
          </a:p>
          <a:p>
            <a:r>
              <a:rPr lang="ru-RU" dirty="0" smtClean="0"/>
              <a:t> г. </a:t>
            </a:r>
            <a:r>
              <a:rPr lang="ru-RU" dirty="0" err="1" smtClean="0"/>
              <a:t>Мазари-Шариф</a:t>
            </a:r>
            <a:r>
              <a:rPr lang="ru-RU" dirty="0" smtClean="0"/>
              <a:t>. Домой вернулся в </a:t>
            </a:r>
          </a:p>
          <a:p>
            <a:r>
              <a:rPr lang="ru-RU" dirty="0" smtClean="0"/>
              <a:t>конце 1984 года.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000240"/>
            <a:ext cx="2076993" cy="273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785794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Чернецкий</a:t>
            </a:r>
            <a:r>
              <a:rPr lang="ru-RU" b="1" dirty="0" smtClean="0"/>
              <a:t> Александр</a:t>
            </a:r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643050"/>
            <a:ext cx="2765671" cy="35199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1643050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С 1976 года директором </a:t>
            </a:r>
            <a:r>
              <a:rPr lang="ru-RU" sz="2000" dirty="0" err="1" smtClean="0">
                <a:latin typeface="+mn-lt"/>
              </a:rPr>
              <a:t>Маловской</a:t>
            </a:r>
            <a:r>
              <a:rPr lang="ru-RU" sz="2000" dirty="0" smtClean="0">
                <a:latin typeface="+mn-lt"/>
              </a:rPr>
              <a:t> восьмилетней школы была </a:t>
            </a:r>
            <a:r>
              <a:rPr lang="ru-RU" sz="2000" b="1" dirty="0" smtClean="0">
                <a:latin typeface="+mn-lt"/>
              </a:rPr>
              <a:t>Трухина Нина Никитична.</a:t>
            </a:r>
          </a:p>
          <a:p>
            <a:r>
              <a:rPr lang="ru-RU" sz="2000" dirty="0" smtClean="0">
                <a:latin typeface="+mn-lt"/>
              </a:rPr>
              <a:t>В</a:t>
            </a:r>
            <a:r>
              <a:rPr lang="ru-RU" sz="2000" b="1" dirty="0" smtClean="0">
                <a:latin typeface="+mn-lt"/>
              </a:rPr>
              <a:t> 1978 </a:t>
            </a:r>
            <a:r>
              <a:rPr lang="ru-RU" sz="2000" dirty="0" smtClean="0">
                <a:latin typeface="+mn-lt"/>
              </a:rPr>
              <a:t>году введено в эксплуатацию здание </a:t>
            </a:r>
          </a:p>
          <a:p>
            <a:r>
              <a:rPr lang="ru-RU" sz="2000" dirty="0" smtClean="0">
                <a:latin typeface="+mn-lt"/>
              </a:rPr>
              <a:t>новой школы.</a:t>
            </a:r>
          </a:p>
          <a:p>
            <a:r>
              <a:rPr lang="ru-RU" sz="2000" b="1" dirty="0" smtClean="0">
                <a:latin typeface="+mn-lt"/>
              </a:rPr>
              <a:t>При школе </a:t>
            </a:r>
            <a:r>
              <a:rPr lang="ru-RU" sz="2000" dirty="0" smtClean="0">
                <a:latin typeface="+mn-lt"/>
              </a:rPr>
              <a:t>работал приусадебный участок, была построена теплица. В 1982 году Нина Никитична стала директором </a:t>
            </a:r>
            <a:r>
              <a:rPr lang="ru-RU" sz="2000" b="1" dirty="0" err="1" smtClean="0">
                <a:latin typeface="+mn-lt"/>
              </a:rPr>
              <a:t>Маловской</a:t>
            </a:r>
            <a:r>
              <a:rPr lang="ru-RU" sz="2000" b="1" dirty="0" smtClean="0">
                <a:latin typeface="+mn-lt"/>
              </a:rPr>
              <a:t> средней школы.</a:t>
            </a:r>
            <a:endParaRPr lang="ru-RU" sz="2000" b="1" dirty="0">
              <a:latin typeface="+mn-lt"/>
            </a:endParaRPr>
          </a:p>
        </p:txBody>
      </p:sp>
      <p:pic>
        <p:nvPicPr>
          <p:cNvPr id="6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000108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   </a:t>
            </a:r>
            <a:r>
              <a:rPr lang="ru-RU" b="1" i="1" dirty="0" err="1" smtClean="0">
                <a:latin typeface="+mn-lt"/>
              </a:rPr>
              <a:t>Самбуев</a:t>
            </a:r>
            <a:r>
              <a:rPr lang="ru-RU" b="1" i="1" dirty="0" smtClean="0">
                <a:latin typeface="+mn-lt"/>
              </a:rPr>
              <a:t> Александр </a:t>
            </a:r>
            <a:r>
              <a:rPr lang="ru-RU" b="1" i="1" dirty="0" err="1" smtClean="0">
                <a:latin typeface="+mn-lt"/>
              </a:rPr>
              <a:t>Лайдапович</a:t>
            </a:r>
            <a:r>
              <a:rPr lang="ru-RU" b="1" i="1" dirty="0" smtClean="0">
                <a:latin typeface="+mn-lt"/>
              </a:rPr>
              <a:t>.</a:t>
            </a:r>
          </a:p>
          <a:p>
            <a:pPr algn="just"/>
            <a:r>
              <a:rPr lang="ru-RU" dirty="0" smtClean="0">
                <a:latin typeface="+mn-lt"/>
              </a:rPr>
              <a:t>    Директор школы: 1987-1992гг.</a:t>
            </a:r>
          </a:p>
          <a:p>
            <a:pPr algn="just"/>
            <a:r>
              <a:rPr lang="ru-RU" dirty="0" smtClean="0">
                <a:latin typeface="+mn-lt"/>
              </a:rPr>
              <a:t>Закончил пединститут им. </a:t>
            </a:r>
            <a:r>
              <a:rPr lang="ru-RU" dirty="0" err="1" smtClean="0">
                <a:latin typeface="+mn-lt"/>
              </a:rPr>
              <a:t>Доржи</a:t>
            </a:r>
            <a:r>
              <a:rPr lang="ru-RU" dirty="0" smtClean="0">
                <a:latin typeface="+mn-lt"/>
              </a:rPr>
              <a:t> Банзарова в г. Улан- Удэ по специальности учитель истории и   обществознания.</a:t>
            </a:r>
          </a:p>
          <a:p>
            <a:pPr algn="just"/>
            <a:r>
              <a:rPr lang="ru-RU" dirty="0" smtClean="0">
                <a:latin typeface="+mn-lt"/>
              </a:rPr>
              <a:t>Работал учителем в </a:t>
            </a:r>
            <a:r>
              <a:rPr lang="ru-RU" dirty="0" err="1" smtClean="0">
                <a:latin typeface="+mn-lt"/>
              </a:rPr>
              <a:t>Селенгинском</a:t>
            </a:r>
            <a:r>
              <a:rPr lang="ru-RU" dirty="0" smtClean="0">
                <a:latin typeface="+mn-lt"/>
              </a:rPr>
              <a:t> районе.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000108"/>
            <a:ext cx="1632084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286124"/>
            <a:ext cx="3327847" cy="2357454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3357562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В 1986 году назначен  директором </a:t>
            </a:r>
            <a:r>
              <a:rPr lang="ru-RU" dirty="0" err="1" smtClean="0">
                <a:latin typeface="+mn-lt"/>
              </a:rPr>
              <a:t>Маловской</a:t>
            </a:r>
            <a:r>
              <a:rPr lang="ru-RU" dirty="0" smtClean="0">
                <a:latin typeface="+mn-lt"/>
              </a:rPr>
              <a:t> средней школы. За время его работы к школе были пристроены классные комнаты для начальной школы, кабинеты естественно- математического и гуманитарного цикла. В строительстве принимали участие с</a:t>
            </a:r>
            <a:r>
              <a:rPr lang="en-US" dirty="0" smtClean="0">
                <a:latin typeface="+mn-lt"/>
              </a:rPr>
              <a:t>/</a:t>
            </a:r>
            <a:r>
              <a:rPr lang="ru-RU" dirty="0" smtClean="0">
                <a:latin typeface="+mn-lt"/>
              </a:rPr>
              <a:t> а «Искра» и «Рассвет».</a:t>
            </a:r>
            <a:endParaRPr lang="ru-RU" dirty="0">
              <a:latin typeface="+mn-lt"/>
            </a:endParaRPr>
          </a:p>
        </p:txBody>
      </p:sp>
      <p:pic>
        <p:nvPicPr>
          <p:cNvPr id="7" name="Picture 4" descr="http://knap.ucoz.ru/_pu/0/68410453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285860"/>
            <a:ext cx="650085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</a:rPr>
              <a:t>           </a:t>
            </a:r>
            <a:r>
              <a:rPr lang="ru-RU" sz="1600" b="1" i="1" dirty="0" err="1" smtClean="0">
                <a:latin typeface="+mn-lt"/>
              </a:rPr>
              <a:t>Немакина</a:t>
            </a:r>
            <a:r>
              <a:rPr lang="ru-RU" sz="1600" b="1" i="1" dirty="0" smtClean="0">
                <a:latin typeface="+mn-lt"/>
              </a:rPr>
              <a:t> Людмила Петровна</a:t>
            </a:r>
            <a:endParaRPr lang="ru-RU" sz="1400" b="1" i="1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       Директор школы с 1992 года.</a:t>
            </a:r>
          </a:p>
          <a:p>
            <a:r>
              <a:rPr lang="ru-RU" sz="1400" dirty="0" smtClean="0">
                <a:latin typeface="+mn-lt"/>
              </a:rPr>
              <a:t>Год рождения 1946г- Казахская ССР, село Раздольное.</a:t>
            </a:r>
          </a:p>
          <a:p>
            <a:r>
              <a:rPr lang="ru-RU" sz="1400" dirty="0" smtClean="0">
                <a:latin typeface="+mn-lt"/>
              </a:rPr>
              <a:t>Окончила </a:t>
            </a:r>
            <a:r>
              <a:rPr lang="ru-RU" sz="1400" dirty="0" err="1" smtClean="0">
                <a:latin typeface="+mn-lt"/>
              </a:rPr>
              <a:t>Багдаринскую</a:t>
            </a:r>
            <a:r>
              <a:rPr lang="ru-RU" sz="1400" dirty="0" smtClean="0">
                <a:latin typeface="+mn-lt"/>
              </a:rPr>
              <a:t> среднюю школу в 1963 году. </a:t>
            </a:r>
          </a:p>
          <a:p>
            <a:r>
              <a:rPr lang="ru-RU" sz="1400" dirty="0" smtClean="0">
                <a:latin typeface="+mn-lt"/>
              </a:rPr>
              <a:t>Поступила в Иркутский государственный педагогический </a:t>
            </a:r>
          </a:p>
          <a:p>
            <a:r>
              <a:rPr lang="ru-RU" sz="1400" dirty="0" smtClean="0">
                <a:latin typeface="+mn-lt"/>
              </a:rPr>
              <a:t>институт, на физико-математический факультет.</a:t>
            </a:r>
          </a:p>
          <a:p>
            <a:r>
              <a:rPr lang="ru-RU" sz="1400" dirty="0" smtClean="0">
                <a:latin typeface="+mn-lt"/>
              </a:rPr>
              <a:t>В 1967 году закончила по специальности учитель математики.</a:t>
            </a:r>
          </a:p>
          <a:p>
            <a:r>
              <a:rPr lang="ru-RU" sz="1400" dirty="0" smtClean="0">
                <a:latin typeface="+mn-lt"/>
              </a:rPr>
              <a:t>Была направлена на работу в </a:t>
            </a:r>
            <a:r>
              <a:rPr lang="ru-RU" sz="1400" dirty="0" err="1" smtClean="0">
                <a:latin typeface="+mn-lt"/>
              </a:rPr>
              <a:t>Баклашинскую</a:t>
            </a:r>
            <a:r>
              <a:rPr lang="ru-RU" sz="1400" dirty="0" smtClean="0">
                <a:latin typeface="+mn-lt"/>
              </a:rPr>
              <a:t> среднюю школу, </a:t>
            </a:r>
          </a:p>
          <a:p>
            <a:r>
              <a:rPr lang="ru-RU" sz="1400" dirty="0" smtClean="0">
                <a:latin typeface="+mn-lt"/>
              </a:rPr>
              <a:t>пригород Иркутска.</a:t>
            </a:r>
          </a:p>
          <a:p>
            <a:r>
              <a:rPr lang="ru-RU" sz="1400" dirty="0" smtClean="0">
                <a:latin typeface="+mn-lt"/>
              </a:rPr>
              <a:t>С 1969-1971г работала на Сахалине- </a:t>
            </a:r>
            <a:r>
              <a:rPr lang="ru-RU" sz="1400" dirty="0" err="1" smtClean="0">
                <a:latin typeface="+mn-lt"/>
              </a:rPr>
              <a:t>Тельновская</a:t>
            </a:r>
            <a:r>
              <a:rPr lang="ru-RU" sz="1400" dirty="0" smtClean="0">
                <a:latin typeface="+mn-lt"/>
              </a:rPr>
              <a:t> средняя школа.</a:t>
            </a:r>
          </a:p>
          <a:p>
            <a:r>
              <a:rPr lang="ru-RU" sz="1400" dirty="0" smtClean="0">
                <a:latin typeface="+mn-lt"/>
              </a:rPr>
              <a:t>С 1971г. работала в </a:t>
            </a:r>
            <a:r>
              <a:rPr lang="ru-RU" sz="1400" dirty="0" err="1" smtClean="0">
                <a:latin typeface="+mn-lt"/>
              </a:rPr>
              <a:t>Уакитской</a:t>
            </a:r>
            <a:r>
              <a:rPr lang="ru-RU" sz="1400" dirty="0" smtClean="0">
                <a:latin typeface="+mn-lt"/>
              </a:rPr>
              <a:t> средней школе.</a:t>
            </a:r>
          </a:p>
          <a:p>
            <a:r>
              <a:rPr lang="ru-RU" sz="1400" dirty="0" smtClean="0">
                <a:latin typeface="+mn-lt"/>
              </a:rPr>
              <a:t>С 1975-1978г. работает в </a:t>
            </a:r>
            <a:r>
              <a:rPr lang="ru-RU" sz="1400" dirty="0" err="1" smtClean="0">
                <a:latin typeface="+mn-lt"/>
              </a:rPr>
              <a:t>Багдаринской</a:t>
            </a:r>
            <a:r>
              <a:rPr lang="ru-RU" sz="1400" dirty="0" smtClean="0">
                <a:latin typeface="+mn-lt"/>
              </a:rPr>
              <a:t> средней школе- интернат.</a:t>
            </a:r>
          </a:p>
          <a:p>
            <a:r>
              <a:rPr lang="ru-RU" sz="1400" dirty="0" smtClean="0">
                <a:latin typeface="+mn-lt"/>
              </a:rPr>
              <a:t>С сентября 1978г. была переведена в </a:t>
            </a:r>
            <a:r>
              <a:rPr lang="ru-RU" sz="1400" dirty="0" err="1" smtClean="0">
                <a:latin typeface="+mn-lt"/>
              </a:rPr>
              <a:t>Маловскую</a:t>
            </a:r>
            <a:r>
              <a:rPr lang="ru-RU" sz="1400" dirty="0" smtClean="0">
                <a:latin typeface="+mn-lt"/>
              </a:rPr>
              <a:t> восьмилетнюю школу учителем математики.</a:t>
            </a:r>
          </a:p>
          <a:p>
            <a:r>
              <a:rPr lang="ru-RU" sz="1400" dirty="0" smtClean="0">
                <a:latin typeface="+mn-lt"/>
              </a:rPr>
              <a:t>С 1987 года Людмила Петровна - завуч школы. С 1992г. назначена директором </a:t>
            </a:r>
            <a:r>
              <a:rPr lang="ru-RU" sz="1400" dirty="0" err="1" smtClean="0">
                <a:latin typeface="+mn-lt"/>
              </a:rPr>
              <a:t>Маловской</a:t>
            </a:r>
            <a:r>
              <a:rPr lang="ru-RU" sz="1400" dirty="0" smtClean="0">
                <a:latin typeface="+mn-lt"/>
              </a:rPr>
              <a:t> средней школы.</a:t>
            </a:r>
          </a:p>
          <a:p>
            <a:r>
              <a:rPr lang="ru-RU" sz="1400" dirty="0" smtClean="0">
                <a:latin typeface="+mn-lt"/>
              </a:rPr>
              <a:t>Имеет звание: «Отличник народного просвещения СССР», «Старший учитель», «Заслуженный  учитель Республики Бурятия».</a:t>
            </a:r>
          </a:p>
          <a:p>
            <a:r>
              <a:rPr lang="ru-RU" sz="1400" dirty="0" smtClean="0">
                <a:latin typeface="+mn-lt"/>
              </a:rPr>
              <a:t>Награждена: Почетной грамотой Областного комитета КПСС и Совета Министров в Бурятской АССР и почетной грамотой Министерства просвещения СССР, ЦК Профсоюза работников Просвещения Высшей школы и научных учреждений.</a:t>
            </a:r>
            <a:endParaRPr lang="ru-RU" sz="14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72264" y="500042"/>
            <a:ext cx="2083260" cy="34290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4429124" y="142852"/>
            <a:ext cx="371477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Скосырская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Татьяна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Гурьяновна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окончила Бурятский педагогический институт им.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Доржи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Банзарова в 1975 году.  С 1975 по 1978 год работала учителем биологии и химии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Уринской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средней школе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Баргузинского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Маловской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школе работает с 1978 года учителем химии и биологии. В 1987 году назначена зам.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директора по воспитательной работе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1998 года работала  заместителем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иректора по учебной работе. Директором школы стала с 2005 года.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звание: «Отличник народного просвещения СССР», «Заслуженный  учитель Республики Бурятия».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  <p:pic>
        <p:nvPicPr>
          <p:cNvPr id="115713" name="Picture 1" descr="D:\Documents and Settings\Администратор\Рабочий стол\проект город дополнительно фото\IMG0104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42976" y="1357298"/>
            <a:ext cx="3214710" cy="4018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2285992"/>
            <a:ext cx="6286544" cy="27005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Monotype Corsiva" pitchFamily="66" charset="0"/>
              </a:rPr>
              <a:t>Учителя  школы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3108" y="1071546"/>
            <a:ext cx="564360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Учителя 50-60-х годов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Голова Е.Г.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Молодкин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Н.Ф.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Пономарева Е.Н. – директор,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Медведева В.В.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Антропова Ф. И.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Комлина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К.И.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Воронина Е.А.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Гатапов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Ц.Г. –учитель,  директор (начало года)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Зарубин Г.Н.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Глотова Ю.Е.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Слютина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Морозов И.В.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571612"/>
            <a:ext cx="69380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hlinkClick r:id="rId2" action="ppaction://hlinksldjump"/>
              </a:rPr>
              <a:t>Историческая справка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hlinkClick r:id="rId3" action="ppaction://hlinksldjump"/>
              </a:rPr>
              <a:t>Директора 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hlinkClick r:id="rId4" action="ppaction://hlinksldjump"/>
              </a:rPr>
              <a:t>Учителя 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hlinkClick r:id="rId5" action="ppaction://hlinksldjump"/>
              </a:rPr>
              <a:t>Выпускники восьмилетней школы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hlinkClick r:id="rId6" action="ppaction://hlinksldjump"/>
              </a:rPr>
              <a:t>Выпускники  средней школы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hlinkClick r:id="rId7" action="ppaction://hlinksldjump"/>
              </a:rPr>
              <a:t>Медалисты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hlinkClick r:id="rId8" action="ppaction://hlinksldjump"/>
              </a:rPr>
              <a:t>Гордость школы</a:t>
            </a:r>
            <a:endParaRPr lang="ru-RU" sz="3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928670"/>
            <a:ext cx="5929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 eaLnBrk="0" hangingPunct="0"/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Учителя 50-60-х годов</a:t>
            </a:r>
            <a:endParaRPr lang="ru-RU" sz="2000" b="1" dirty="0" smtClean="0"/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Фарионова Г.Г. – учитель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Дегтярёва А.М. – учитель русского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err="1" smtClean="0">
                <a:latin typeface="+mn-lt"/>
                <a:ea typeface="Calibri" pitchFamily="34" charset="0"/>
                <a:cs typeface="Times New Roman" pitchFamily="18" charset="0"/>
              </a:rPr>
              <a:t>Изульчин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 М.З.- учитель труда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Бондаренко Т.И. учитель истории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Зарубин Г.М. – директор школы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Плеханова Н.Я. – учитель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Корнейчук Е.М. – учитель географии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Герасимчук В.П. – учитель математики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Яшина Л.В. – учитель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Воронина Е.А. – учитель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err="1" smtClean="0">
                <a:latin typeface="+mn-lt"/>
                <a:ea typeface="Calibri" pitchFamily="34" charset="0"/>
                <a:cs typeface="Times New Roman" pitchFamily="18" charset="0"/>
              </a:rPr>
              <a:t>Дайдаминова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 – учитель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Захарова Е.А. – учитель математики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Ерыкалова Е.Г – учитель начальных классов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err="1" smtClean="0">
                <a:latin typeface="+mn-lt"/>
                <a:ea typeface="Calibri" pitchFamily="34" charset="0"/>
                <a:cs typeface="Times New Roman" pitchFamily="18" charset="0"/>
              </a:rPr>
              <a:t>Махив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 – учитель физкультуры</a:t>
            </a:r>
            <a:endParaRPr lang="ru-RU" sz="2000" dirty="0" smtClean="0">
              <a:latin typeface="+mn-lt"/>
            </a:endParaRPr>
          </a:p>
          <a:p>
            <a:pPr marL="228600" lvl="0" indent="-228600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Серов П.В. – учитель</a:t>
            </a:r>
            <a:endParaRPr lang="ru-RU" sz="2000" dirty="0" smtClean="0">
              <a:latin typeface="+mn-lt"/>
            </a:endParaRPr>
          </a:p>
        </p:txBody>
      </p:sp>
      <p:pic>
        <p:nvPicPr>
          <p:cNvPr id="4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000108"/>
            <a:ext cx="2712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Учителя 50-60-х годов</a:t>
            </a:r>
            <a:endParaRPr lang="ru-RU" b="1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0232" y="1500174"/>
            <a:ext cx="564360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Скосырская Л.В. - учитель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Евсюнина А.С. – учитель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Троицкая Н.В. – учитель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Макеева Л.А.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Смирнова З.В. –учитель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Алашеева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Т.И.– 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Попова Л.А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Бондаренко Т.И.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Гусликов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А.К.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Корецкая З.П. – учитель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122" y="1071546"/>
            <a:ext cx="6854292" cy="44291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500174"/>
            <a:ext cx="2431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/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Учителя 50-60-х годов</a:t>
            </a:r>
            <a:endParaRPr lang="ru-RU" sz="1600" b="1" dirty="0" smtClean="0"/>
          </a:p>
        </p:txBody>
      </p:sp>
      <p:pic>
        <p:nvPicPr>
          <p:cNvPr id="3" name="Рисунок 2" descr="C:\Documents and Settings\Администратор\Рабочий стол\учит атлас\учителя  атлас00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67391" y="1262039"/>
            <a:ext cx="1666870" cy="11430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571744"/>
            <a:ext cx="6336949" cy="3286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Администратор\Рабочий стол\учит атлас\учителя  атлас00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928670"/>
            <a:ext cx="1233488" cy="16668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knap.ucoz.ru/_pu/0/68410453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928670"/>
            <a:ext cx="6572296" cy="50572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428736"/>
            <a:ext cx="2945894" cy="39505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Documents and Settings\Администратор\Рабочий стол\учит атлас\учителя  атлас001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5309" y="3440914"/>
            <a:ext cx="2714644" cy="154780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Documents and Settings\Администратор\Рабочий стол\учит атлас\учителя  атлас00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429388" y="1142984"/>
            <a:ext cx="1643074" cy="257176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http://knap.ucoz.ru/_pu/0/68410453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28604"/>
            <a:ext cx="323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Учителя 70-х- 2000-х годов</a:t>
            </a:r>
            <a:endParaRPr lang="ru-RU" b="1" dirty="0" smtClean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953" y="928670"/>
            <a:ext cx="3527493" cy="20717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  <p:pic>
        <p:nvPicPr>
          <p:cNvPr id="106497" name="Picture 1" descr="D:\Documents and Settings\Администратор\Рабочий стол\проект город дополнительно фото\фотографии проект дополнительно0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143248"/>
            <a:ext cx="4286280" cy="2665264"/>
          </a:xfrm>
          <a:prstGeom prst="round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0"/>
            <a:ext cx="3302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Учителя 70-х - 2000-х годов</a:t>
            </a:r>
            <a:endParaRPr lang="ru-RU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28604"/>
            <a:ext cx="6858048" cy="19860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  <p:pic>
        <p:nvPicPr>
          <p:cNvPr id="6146" name="Picture 2" descr="G:\фот\SDC141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428868"/>
            <a:ext cx="4714908" cy="3393305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000108"/>
            <a:ext cx="3302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Учителя 70-х - 2000-х годов</a:t>
            </a:r>
            <a:endParaRPr lang="ru-RU" b="1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571612"/>
            <a:ext cx="5568933" cy="40719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4678" y="500042"/>
            <a:ext cx="3302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Учителя 70-х - 2000-х годов</a:t>
            </a:r>
            <a:endParaRPr lang="ru-RU" b="1" dirty="0" smtClean="0"/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  <p:pic>
        <p:nvPicPr>
          <p:cNvPr id="3074" name="Picture 2" descr="G:\фот\SDC140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6477045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1785926"/>
            <a:ext cx="6286544" cy="32720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Monotype Corsiva" pitchFamily="66" charset="0"/>
              </a:rPr>
              <a:t>Историческая справка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  <p:pic>
        <p:nvPicPr>
          <p:cNvPr id="4098" name="Picture 2" descr="G:\фот\SDC14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6477045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  <p:pic>
        <p:nvPicPr>
          <p:cNvPr id="5122" name="Picture 2" descr="G:\фот\SDC140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857232"/>
            <a:ext cx="657229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00108"/>
            <a:ext cx="621510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+mn-lt"/>
              </a:rPr>
              <a:t>   </a:t>
            </a:r>
            <a:r>
              <a:rPr lang="ru-RU" sz="1400" b="1" i="1" dirty="0" err="1" smtClean="0">
                <a:latin typeface="+mn-lt"/>
              </a:rPr>
              <a:t>Авраменко</a:t>
            </a:r>
            <a:r>
              <a:rPr lang="ru-RU" sz="1400" b="1" i="1" dirty="0" smtClean="0">
                <a:latin typeface="+mn-lt"/>
              </a:rPr>
              <a:t> Александра Романовна </a:t>
            </a:r>
          </a:p>
          <a:p>
            <a:r>
              <a:rPr lang="ru-RU" sz="1300" dirty="0" smtClean="0">
                <a:latin typeface="+mn-lt"/>
              </a:rPr>
              <a:t>Завуч школы 60-70-е гг.</a:t>
            </a:r>
          </a:p>
          <a:p>
            <a:r>
              <a:rPr lang="ru-RU" sz="1300" dirty="0" smtClean="0">
                <a:latin typeface="+mn-lt"/>
              </a:rPr>
              <a:t> Родилась в г. Чите в 1921 году. В 1930 году переехали в Карафтит. В 1934 году переехали в Ципикан. С седьмого класса училась в </a:t>
            </a:r>
            <a:r>
              <a:rPr lang="ru-RU" sz="1300" dirty="0" err="1" smtClean="0">
                <a:latin typeface="+mn-lt"/>
              </a:rPr>
              <a:t>Ципиканской</a:t>
            </a:r>
            <a:r>
              <a:rPr lang="ru-RU" sz="1300" dirty="0" smtClean="0">
                <a:latin typeface="+mn-lt"/>
              </a:rPr>
              <a:t> школе. Там прожили 25 лет. 22 июня 1941 года сдавали последний экзамен по физики и передали по радио, что началась война. В классе было 25 человек – 11 девочек , 14 мальчиков и все написали заявления, чтобы их взяли на фронт. 5 человек из этого класса погибли на войне. В этом же году поступила в Иркутский Государственный университет  без экзаменов, потому что школу закончила с отличием. Проучилась меньше года и экзамены сдала досрочно.   </a:t>
            </a:r>
          </a:p>
          <a:p>
            <a:r>
              <a:rPr lang="ru-RU" sz="1300" dirty="0" smtClean="0">
                <a:latin typeface="+mn-lt"/>
              </a:rPr>
              <a:t>  Из-за болезней и голода вынуждена была бросить университет и вернуться в Ципикан. </a:t>
            </a:r>
          </a:p>
          <a:p>
            <a:r>
              <a:rPr lang="ru-RU" sz="1300" dirty="0" smtClean="0">
                <a:latin typeface="+mn-lt"/>
              </a:rPr>
              <a:t>   В 1942 году вышла на работу, так как всех учителей-мужчин взяли на войну и Александра Романовна пошла работать в школу, преподавала математику в 5-7 классах. А вообще работать начала с 9 класса в вечерней школе. Заочно закончила </a:t>
            </a:r>
            <a:r>
              <a:rPr lang="ru-RU" sz="1300" dirty="0" err="1" smtClean="0">
                <a:latin typeface="+mn-lt"/>
              </a:rPr>
              <a:t>Улан-Удэнский</a:t>
            </a:r>
            <a:r>
              <a:rPr lang="ru-RU" sz="1300" dirty="0" smtClean="0">
                <a:latin typeface="+mn-lt"/>
              </a:rPr>
              <a:t> педагогический институт – литературный факультет.</a:t>
            </a:r>
          </a:p>
          <a:p>
            <a:r>
              <a:rPr lang="ru-RU" sz="1300" dirty="0" smtClean="0">
                <a:latin typeface="+mn-lt"/>
              </a:rPr>
              <a:t>  В Ципикане прожили с семьёй до 1959 года.</a:t>
            </a:r>
          </a:p>
          <a:p>
            <a:r>
              <a:rPr lang="ru-RU" sz="1300" dirty="0" smtClean="0">
                <a:latin typeface="+mn-lt"/>
              </a:rPr>
              <a:t>В 1960 году переехали в п. </a:t>
            </a:r>
            <a:r>
              <a:rPr lang="ru-RU" sz="1300" dirty="0" err="1" smtClean="0">
                <a:latin typeface="+mn-lt"/>
              </a:rPr>
              <a:t>Маловский</a:t>
            </a:r>
            <a:r>
              <a:rPr lang="ru-RU" sz="1300" dirty="0" smtClean="0">
                <a:latin typeface="+mn-lt"/>
              </a:rPr>
              <a:t>. Стала работать завучем и учителем русского языка и литература .Отработала завучем 12 лет. Всего весь трудовой стаж - 40 лет. 20 лет в Ципикане, 20 лет в </a:t>
            </a:r>
            <a:r>
              <a:rPr lang="ru-RU" sz="1300" dirty="0" err="1" smtClean="0">
                <a:latin typeface="+mn-lt"/>
              </a:rPr>
              <a:t>Маловском</a:t>
            </a:r>
            <a:r>
              <a:rPr lang="ru-RU" sz="1300" dirty="0" smtClean="0">
                <a:latin typeface="+mn-lt"/>
              </a:rPr>
              <a:t>.</a:t>
            </a:r>
          </a:p>
          <a:p>
            <a:r>
              <a:rPr lang="ru-RU" sz="1300" dirty="0" smtClean="0">
                <a:latin typeface="+mn-lt"/>
              </a:rPr>
              <a:t>   Звание заслуженного учителя Бурятской АССР, получила в 1959 году. Награждена медалью за трудовое отличие. Имеет очень много грамот. Удостоена звания «Отличник народного просвещения.»</a:t>
            </a:r>
            <a:endParaRPr lang="ru-RU" sz="1300" dirty="0">
              <a:latin typeface="+mn-lt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715016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214554"/>
            <a:ext cx="7286676" cy="14860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latin typeface="Monotype Corsiva" pitchFamily="66" charset="0"/>
              </a:rPr>
              <a:t>Выпускники восьмилетней школы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05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1961,1962</a:t>
            </a:r>
            <a:endParaRPr lang="ru-RU" dirty="0" smtClean="0"/>
          </a:p>
          <a:p>
            <a:pPr algn="ctr"/>
            <a:endParaRPr lang="ru-RU" dirty="0" smtClean="0">
              <a:hlinkClick r:id="rId4" action="ppaction://hlinksldjump"/>
            </a:endParaRPr>
          </a:p>
          <a:p>
            <a:pPr algn="ctr"/>
            <a:r>
              <a:rPr lang="ru-RU" dirty="0" smtClean="0">
                <a:hlinkClick r:id="rId4" action="ppaction://hlinksldjump"/>
              </a:rPr>
              <a:t>1963</a:t>
            </a:r>
            <a:endParaRPr lang="ru-RU" dirty="0" smtClean="0"/>
          </a:p>
          <a:p>
            <a:pPr algn="r"/>
            <a:r>
              <a:rPr lang="ru-RU" dirty="0" smtClean="0">
                <a:hlinkClick r:id="rId5" action="ppaction://hlinksldjump"/>
              </a:rPr>
              <a:t>1964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1965</a:t>
            </a:r>
            <a:endParaRPr lang="ru-RU" dirty="0" smtClean="0"/>
          </a:p>
          <a:p>
            <a:pPr algn="ctr"/>
            <a:r>
              <a:rPr lang="ru-RU" dirty="0" smtClean="0">
                <a:hlinkClick r:id="rId7" action="ppaction://hlinksldjump"/>
              </a:rPr>
              <a:t>1966,1967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Picture 4" descr="http://knap.ucoz.ru/_pu/0/68410453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714356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10" action="ppaction://hlinksldjump"/>
              </a:rPr>
              <a:t>1968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11" action="ppaction://hlinksldjump"/>
              </a:rPr>
              <a:t>1969</a:t>
            </a:r>
            <a:endParaRPr lang="ru-RU" dirty="0" smtClean="0"/>
          </a:p>
          <a:p>
            <a:pPr marL="342900" indent="-342900" algn="r"/>
            <a:r>
              <a:rPr lang="ru-RU" dirty="0" smtClean="0">
                <a:hlinkClick r:id="rId12" action="ppaction://hlinksldjump"/>
              </a:rPr>
              <a:t>1970</a:t>
            </a:r>
            <a:endParaRPr lang="ru-RU" dirty="0" smtClean="0"/>
          </a:p>
          <a:p>
            <a:pPr marL="342900" indent="-342900"/>
            <a:r>
              <a:rPr lang="ru-RU" dirty="0" smtClean="0">
                <a:hlinkClick r:id="rId13" action="ppaction://hlinksldjump"/>
              </a:rPr>
              <a:t>1971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714752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14" action="ppaction://hlinksldjump"/>
              </a:rPr>
              <a:t>1972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15" action="ppaction://hlinksldjump"/>
              </a:rPr>
              <a:t>1973</a:t>
            </a:r>
            <a:endParaRPr lang="ru-RU" dirty="0" smtClean="0"/>
          </a:p>
          <a:p>
            <a:pPr marL="342900" indent="-342900" algn="r"/>
            <a:r>
              <a:rPr lang="ru-RU" dirty="0" smtClean="0">
                <a:hlinkClick r:id="rId16" action="ppaction://hlinksldjump"/>
              </a:rPr>
              <a:t>1974</a:t>
            </a:r>
            <a:endParaRPr lang="ru-RU" dirty="0" smtClean="0"/>
          </a:p>
          <a:p>
            <a:pPr marL="342900" indent="-342900"/>
            <a:r>
              <a:rPr lang="ru-RU" dirty="0" smtClean="0">
                <a:hlinkClick r:id="rId17" action="ppaction://hlinksldjump"/>
              </a:rPr>
              <a:t>1975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18" action="ppaction://hlinksldjump"/>
              </a:rPr>
              <a:t>1976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000504"/>
            <a:ext cx="2214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19" action="ppaction://hlinksldjump"/>
              </a:rPr>
              <a:t>1977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20" action="ppaction://hlinksldjump"/>
              </a:rPr>
              <a:t>1978</a:t>
            </a:r>
            <a:endParaRPr lang="ru-RU" dirty="0" smtClean="0"/>
          </a:p>
          <a:p>
            <a:pPr marL="342900" indent="-342900" algn="r"/>
            <a:r>
              <a:rPr lang="ru-RU" dirty="0" smtClean="0">
                <a:hlinkClick r:id="rId21" action="ppaction://hlinksldjump"/>
              </a:rPr>
              <a:t>1979</a:t>
            </a:r>
            <a:endParaRPr lang="ru-RU" dirty="0" smtClean="0"/>
          </a:p>
          <a:p>
            <a:pPr marL="342900" indent="-342900"/>
            <a:r>
              <a:rPr lang="ru-RU" dirty="0" smtClean="0">
                <a:hlinkClick r:id="rId22" action="ppaction://hlinksldjump"/>
              </a:rPr>
              <a:t>1980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45833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1961            1962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28596" y="1071546"/>
            <a:ext cx="428624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Антипкин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Михаил Иванович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Баранов Владимир Петрович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Гершень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Петр Сергеевич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Глотов Борис Андреевич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Засухина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Антонина Александровна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Иванов Владимир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Миронович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Иванова Альбина Григорьевна.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Коноваленко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Валентина Васильевна.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Коноваленко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Мария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Крамаренко Лариса Дмитриевна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Колмакова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Людмила Владимировна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 Кривошеев Виктор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Плеханов Валерий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Пантилеймонович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Плеханова Раиса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Свиридова Татьяна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Серов Владимир Васильевич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Соболева Валентина Степановна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Таранова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Валентина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Цогошина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Галина Михайловна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pic>
        <p:nvPicPr>
          <p:cNvPr id="76801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5016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49292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643578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5016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42910" y="1285860"/>
            <a:ext cx="40005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Балаганский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Валерий Иванович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Баранова Дарья Иннокентьевна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Бодрова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Ольга Александрова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Бродовиков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Николай Рудольфович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Воеводина Лариса Андреевна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Герасимчук Нина Ивановна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Гершков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Александр Петрович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Голяк Валентина Дмитриевна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Гусликова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Альбина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Елшин Валерий Николаевич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Клепалова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Зоя Михайловна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Ко-жин-сю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Н.А.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Козулин Николай П.                                                  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Коновалов Виктор Александрович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57166"/>
            <a:ext cx="5214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285860"/>
            <a:ext cx="37862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Коренева Лариса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Ананьевна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Кухтин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Виктор Николаевич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indent="-228600" eaLnBrk="0" hangingPunct="0"/>
            <a:r>
              <a:rPr lang="ru-RU" dirty="0" err="1" smtClean="0">
                <a:solidFill>
                  <a:srgbClr val="2E1700"/>
                </a:solidFill>
                <a:latin typeface="Calibri" pitchFamily="34" charset="0"/>
                <a:ea typeface="Times New Roman" pitchFamily="18" charset="0"/>
              </a:rPr>
              <a:t>Кухтина</a:t>
            </a:r>
            <a:r>
              <a:rPr lang="ru-RU" dirty="0" smtClean="0">
                <a:solidFill>
                  <a:srgbClr val="2E1700"/>
                </a:solidFill>
                <a:latin typeface="Calibri" pitchFamily="34" charset="0"/>
                <a:ea typeface="Times New Roman" pitchFamily="18" charset="0"/>
              </a:rPr>
              <a:t> Любовь Михайловна</a:t>
            </a:r>
          </a:p>
          <a:p>
            <a:pPr marL="228600" indent="-228600" eaLnBrk="0" hangingPunct="0"/>
            <a:r>
              <a:rPr lang="ru-RU" dirty="0" err="1" smtClean="0">
                <a:solidFill>
                  <a:srgbClr val="2E1700"/>
                </a:solidFill>
                <a:latin typeface="Calibri" pitchFamily="34" charset="0"/>
                <a:ea typeface="Times New Roman" pitchFamily="18" charset="0"/>
              </a:rPr>
              <a:t>Коноваленко</a:t>
            </a:r>
            <a:r>
              <a:rPr lang="ru-RU" dirty="0" smtClean="0">
                <a:solidFill>
                  <a:srgbClr val="2E1700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Галина Филипповна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Малянин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Владимир Петрович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Осипов Николай Владимирович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Плотникова Таисия Константиновна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Сидорова Людмила Викторовна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Степанов Валерий Дмитриевич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Харевич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Лариса Прохоровна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Челоксаев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Казбек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Хаджумарович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Шапошников Анатолий Леонидович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E1700"/>
                </a:solidFill>
                <a:effectLst/>
                <a:latin typeface="Calibri" pitchFamily="34" charset="0"/>
                <a:ea typeface="Times New Roman" pitchFamily="18" charset="0"/>
              </a:rPr>
              <a:t> Юдина Альбина Семёновна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E1700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50720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14348" y="1000108"/>
            <a:ext cx="40005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Бодров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Николай Александрович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Галькевич Ольга Николаевна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Герасименко Ольга Константиновна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Говенько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Любовь Петровна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Горковенко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Альбина Павловна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Елшина Екатерина Николаевна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Елшина Людмила Петровна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Зацепин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Виталий Владимирович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Иванова Надежда Дмитриевна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Карбовская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Надежда Ивановна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Кашкареев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Михаил Георгиевич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Кривошеева Антонина Ивановна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Прохорова Анна Владимировна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Скареднева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Екатерина Ивановна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Сундуков Владимир Иванович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Сундукова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Валентина Ивановна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Таранова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Галина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Тихонов Владимир Степанович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Тропников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Юрий Николаевич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Чижова Ольга Петровна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714876" y="1142984"/>
            <a:ext cx="3929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Алимасова Нина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Меркурьевна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Глухова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Любовь Петровна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Козулин Виктор Георгиевич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Коневина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Любовь Ивановна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Коновалова Светлана Александрова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Кривошеева Галина Дмитриевна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Урмаева Светлана Николаевна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Кухтина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Светлана Ильинична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Макулова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Людмила Фёдоровна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Плеханов Павел Васильевич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Распопов Михаил Васильевич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Распопова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Альбина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Сачков Юрий Александрович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Степанова Людмила Иннокентьевна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Творогова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Татьяна Ивановна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Христоинко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Маркович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Шевчук Нинель Федоровна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Шецко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Владислав Дмитриевич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857892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4583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1966            1967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00100" y="1214422"/>
            <a:ext cx="36433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Воронцов Николай Васильевич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Голованова Клавдия Ивановна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Голяк Любовь Дмитриевна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Гусликова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Тамара Абрамовна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Зимина Светлана Михайловна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Ибрагимов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Равиль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Михайлович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Карепова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Нина Петровна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Кашкарёва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Ольга Георгиевна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Киреев Владимир Яковлевич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Коновалова Мария Александровна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Кузьмин Николай Александрович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Кухтина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Надежда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Леминов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Валерий Нахимович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Луковкина Светлана Иннокентьевна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Лушин Борис Петрович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Охремчук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Людмила Игнатьевна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Плотников Владимир Алексеевич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Скосырский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Владимир  Александрович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Стельмашенко Иннокентий Иванович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Чайникова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Татьяна Афанасьевна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Чумак Владимир Денисович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Шелковникова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Анфиса Петровна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857752" y="928670"/>
            <a:ext cx="428624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Агибалов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Борис Петрович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Алямская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Нина Семеновна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Балаганская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Ирина Ивановна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Баранов Сергей Иннокентьевич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Бугдаева Светлана Васильевна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Бычкова Любовь Васильевна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Вейт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Александр Георгиевич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Вислобокова Надежда Викторовна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Горшкова Людмила Васильевна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Грибовский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Владимир Владимирович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Иванов Петр Федорович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Коневина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Зоя Петровна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Коноваленко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Любовь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Кривошеева Любовь Дмитриевна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Ланшаков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Новомирович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Очирова Вера Павловна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Пантина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Светлана Андреевна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Пишикин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Геннадий Васильевич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Подскребкина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Ольга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Ульяновна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Райс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Валерий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Эльдович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Рябова Наталья Викторовна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Сидоров Геннадий Викторович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Таранова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Ольга Васильевна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Чуханов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Алексеевич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Юдина Людмила Семеновна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Рисунок 4" descr="Рисунок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6143644"/>
            <a:ext cx="1142976" cy="521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715016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5143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1000108"/>
            <a:ext cx="38576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Авраменко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Татьяна Владимировна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Антипкина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Наталья Ивановна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Баранов Евгений Родионович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Бельков Дмитрий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Пантилеймонович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Бондаренко Алексей Иванович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Ван-Жио-Чи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Людмила Владимировна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Вислобоков Виктор Викторович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Воеводин Владимир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Пимонович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Герасименко Галина Константиновна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Голяк Владимир Дмитриевич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Ёлшина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Капитолина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Петровна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Жариков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Геннадий Прокопьевич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Ибрагимов Иосиф Михайлович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Иванов Юрий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Анфиногенович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Капитонова Наталья Ивановна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Киреева Галина Яковлевна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857232"/>
            <a:ext cx="4000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Когуашвили Алексей Александрович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Когуашвили Владимир Александрович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Коневина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Татьяна Георгиевна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Коновалова Вера Александровна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Кухтин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Александр Ильич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Кухтина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Татьяна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Луковкин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Иннокентьевич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Любонсин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Тамара Владимировна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Нагорных Зоя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Очирова Валентина Павловна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Плотников Анатолий Александрович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Полозков Владимир Петрович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Распопова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Надежда  Васильевна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Стельмашенко Ольга Ивановна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Степанова Анна Иннокентьевна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Цибиков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Бургэд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Дмитриевич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Шецко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Александр Дмитриевич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Рисунок 4" descr="C:\Documents and Settings\Администратор\Рабочий стол\учит атлас\учителя  атлас00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500298" y="4071942"/>
            <a:ext cx="4429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5016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14480" y="642918"/>
            <a:ext cx="642942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000" i="1" dirty="0">
              <a:solidFill>
                <a:srgbClr val="321900"/>
              </a:solidFill>
            </a:endParaRPr>
          </a:p>
          <a:p>
            <a:pPr algn="just"/>
            <a:r>
              <a:rPr lang="ru-RU" sz="1600" dirty="0">
                <a:solidFill>
                  <a:srgbClr val="321900"/>
                </a:solidFill>
              </a:rPr>
              <a:t>	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В </a:t>
            </a:r>
            <a:r>
              <a:rPr lang="ru-RU" dirty="0" smtClean="0">
                <a:solidFill>
                  <a:srgbClr val="321900"/>
                </a:solidFill>
                <a:latin typeface="+mn-lt"/>
              </a:rPr>
              <a:t>поселке </a:t>
            </a:r>
            <a:r>
              <a:rPr lang="ru-RU" dirty="0" err="1" smtClean="0">
                <a:solidFill>
                  <a:srgbClr val="321900"/>
                </a:solidFill>
                <a:latin typeface="+mn-lt"/>
              </a:rPr>
              <a:t>Маловский</a:t>
            </a:r>
            <a:r>
              <a:rPr lang="ru-RU" dirty="0" smtClean="0">
                <a:solidFill>
                  <a:srgbClr val="321900"/>
                </a:solidFill>
                <a:latin typeface="+mn-lt"/>
              </a:rPr>
              <a:t> 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начальная школа открылась в </a:t>
            </a:r>
            <a:r>
              <a:rPr lang="ru-RU" dirty="0" smtClean="0">
                <a:solidFill>
                  <a:srgbClr val="321900"/>
                </a:solidFill>
                <a:latin typeface="+mn-lt"/>
              </a:rPr>
              <a:t>1938г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. Заведующим школы был 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Леонов  Фёдор </a:t>
            </a:r>
            <a:r>
              <a:rPr lang="ru-RU" b="1" dirty="0" err="1" smtClean="0">
                <a:solidFill>
                  <a:srgbClr val="321900"/>
                </a:solidFill>
                <a:latin typeface="+mn-lt"/>
              </a:rPr>
              <a:t>Никанорович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, а учительницей –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Летова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 (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Штукарёва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) 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Федосья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 Ильинична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.  Пионервожатой в это время была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Жанфу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 Юлия Васильевна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.   А учеников пришло в школу всего  17.  Начальная школа работала в одну смену.</a:t>
            </a:r>
          </a:p>
          <a:p>
            <a:pPr algn="just"/>
            <a:r>
              <a:rPr lang="ru-RU" dirty="0">
                <a:solidFill>
                  <a:srgbClr val="321900"/>
                </a:solidFill>
                <a:latin typeface="+mn-lt"/>
              </a:rPr>
              <a:t>  	 С 1940 года учительницей работала 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Софья Дмитриевна Иванова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, а заведующим был 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Демиденко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 Савелий Яковлевич.  </a:t>
            </a:r>
          </a:p>
          <a:p>
            <a:pPr algn="just"/>
            <a:r>
              <a:rPr lang="ru-RU" dirty="0">
                <a:solidFill>
                  <a:srgbClr val="321900"/>
                </a:solidFill>
                <a:latin typeface="+mn-lt"/>
              </a:rPr>
              <a:t>   После </a:t>
            </a:r>
            <a:r>
              <a:rPr lang="ru-RU" dirty="0" err="1">
                <a:solidFill>
                  <a:srgbClr val="321900"/>
                </a:solidFill>
                <a:latin typeface="+mn-lt"/>
              </a:rPr>
              <a:t>пристроя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 классной комнаты в 1952 – 53 гг. стало в </a:t>
            </a:r>
            <a:r>
              <a:rPr lang="ru-RU" dirty="0" smtClean="0">
                <a:solidFill>
                  <a:srgbClr val="321900"/>
                </a:solidFill>
                <a:latin typeface="+mn-lt"/>
              </a:rPr>
              <a:t>поселке </a:t>
            </a:r>
            <a:r>
              <a:rPr lang="ru-RU" dirty="0" err="1">
                <a:solidFill>
                  <a:srgbClr val="321900"/>
                </a:solidFill>
                <a:latin typeface="+mn-lt"/>
              </a:rPr>
              <a:t>Маловске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  пять классов. Учителями 50-х годов были: 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Пономарева Е.И.,  Иванова С.Д., 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Юзвак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 Т.Н.,  Шмелёва Г.О., директором школы была  Пономарёва Е.И.  </a:t>
            </a:r>
          </a:p>
          <a:p>
            <a:r>
              <a:rPr lang="ru-RU" dirty="0">
                <a:solidFill>
                  <a:srgbClr val="321900"/>
                </a:solidFill>
                <a:latin typeface="+mn-lt"/>
              </a:rPr>
              <a:t>В 1953г. </a:t>
            </a:r>
            <a:r>
              <a:rPr lang="ru-RU" dirty="0" smtClean="0">
                <a:solidFill>
                  <a:srgbClr val="321900"/>
                </a:solidFill>
                <a:latin typeface="+mn-lt"/>
              </a:rPr>
              <a:t>открылся 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шестой класс, а в </a:t>
            </a:r>
            <a:r>
              <a:rPr lang="ru-RU" dirty="0" smtClean="0">
                <a:solidFill>
                  <a:srgbClr val="321900"/>
                </a:solidFill>
                <a:latin typeface="+mn-lt"/>
              </a:rPr>
              <a:t>1953-54 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учебном году седьмой класс.</a:t>
            </a:r>
          </a:p>
          <a:p>
            <a:r>
              <a:rPr lang="ru-RU" dirty="0">
                <a:solidFill>
                  <a:srgbClr val="321900"/>
                </a:solidFill>
                <a:latin typeface="+mn-lt"/>
              </a:rPr>
              <a:t>В 1954г. </a:t>
            </a:r>
            <a:r>
              <a:rPr lang="ru-RU" dirty="0" smtClean="0">
                <a:solidFill>
                  <a:srgbClr val="321900"/>
                </a:solidFill>
                <a:latin typeface="+mn-lt"/>
              </a:rPr>
              <a:t>было </a:t>
            </a:r>
            <a:r>
              <a:rPr lang="ru-RU" dirty="0">
                <a:solidFill>
                  <a:srgbClr val="321900"/>
                </a:solidFill>
                <a:latin typeface="+mn-lt"/>
              </a:rPr>
              <a:t>построено ещё одно здание, директор школы –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Гатапов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 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Цыбик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  </a:t>
            </a:r>
            <a:r>
              <a:rPr lang="ru-RU" b="1" dirty="0" err="1">
                <a:solidFill>
                  <a:srgbClr val="321900"/>
                </a:solidFill>
                <a:latin typeface="+mn-lt"/>
              </a:rPr>
              <a:t>Гамбоевич</a:t>
            </a:r>
            <a:r>
              <a:rPr lang="ru-RU" b="1" dirty="0">
                <a:solidFill>
                  <a:srgbClr val="321900"/>
                </a:solidFill>
                <a:latin typeface="+mn-lt"/>
              </a:rPr>
              <a:t>.</a:t>
            </a:r>
          </a:p>
          <a:p>
            <a:endParaRPr lang="ru-RU" dirty="0">
              <a:solidFill>
                <a:srgbClr val="321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50720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1969           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1538" y="1500174"/>
            <a:ext cx="34290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Алимасов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Меркурьевич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Базиленко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Татьяна Леонтьевна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Башкиров Геннадий Владимирович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Вейт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Анна Георгиевна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Гершень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Екатерина Иннокентьевна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Глухов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Анатолий Петрович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Зотов Александр Петрович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Иванова Татьяна Федоровна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Калашников Константин Дмитриевич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Ко-Зан-Сю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Владимир Алексеевич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428736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Козьмина Людмила Александровна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Комлев Валерий Леонидович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Коренев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Ананьевич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Маслова Людмила Васильевна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Попов Александр Геннадьевич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Соболева Любовь Петровна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Соколова Галина Ивановна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Темнов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Николай Михайлович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Третьяков Николай Васильевич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Третьяков Сергей Кириллович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Франтенко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Алексей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342900" lvl="0" indent="-3429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Юдин Николай Семёнович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pic>
        <p:nvPicPr>
          <p:cNvPr id="6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5016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5214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0100" y="1071546"/>
            <a:ext cx="3571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8 «а» класс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Баранова Ольга Родионовна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Беспрозванных Татьяна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Герасимчук Татьяна Ивановна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Горшкова Любовь Васильевна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Гращенков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Николай Федорович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Ёлшина Мария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Калекин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Иосиф Матвеевич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Карепова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Валентина Петровна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Кашкареев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Александр Георгиевич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Киреев Сергей Яковлевич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Кухтин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Николаевич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Ожигова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Людмила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Изосимовна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Охремчук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Иван Игнатьевич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Пантин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Владимир Андреевич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Петрова Анна Дмитриевна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Плотникова Екатерина Алексеевна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Свиридова Мария Петровна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Смирнов Владимир Максимович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Тихонова Любовь Александровна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Франтенко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Павел Николаевич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Шецко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Times New Roman" pitchFamily="18" charset="0"/>
              </a:rPr>
              <a:t> Сергей Дмитриевич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43438" y="1000108"/>
            <a:ext cx="3571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+mn-lt"/>
                <a:ea typeface="Times New Roman" pitchFamily="18" charset="0"/>
              </a:rPr>
              <a:t>8 «б» класс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 </a:t>
            </a:r>
            <a:endParaRPr lang="ru-RU" sz="1400" dirty="0" smtClean="0">
              <a:solidFill>
                <a:srgbClr val="321900"/>
              </a:solidFill>
              <a:latin typeface="+mn-lt"/>
            </a:endParaRPr>
          </a:p>
          <a:p>
            <a:endParaRPr lang="ru-RU" sz="1400" dirty="0">
              <a:solidFill>
                <a:srgbClr val="321900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321900"/>
                </a:solidFill>
                <a:latin typeface="+mn-lt"/>
              </a:rPr>
              <a:t>Баранова 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Татьяна Александровна 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Баранова Татьяна Иннокентьевна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Басова Марина Юрьевна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Глинская Антонина Викторовна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Грошева Наталья Георгиевна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Ёлшина Галина Петровна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Зубкова Пелагея Иннокентьевна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Ибрагимова Татьяна Михайловна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Корецкая Галина Владимировна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Кривошеев Пётр Иванович</a:t>
            </a:r>
          </a:p>
          <a:p>
            <a:r>
              <a:rPr lang="ru-RU" sz="1400" dirty="0" err="1">
                <a:solidFill>
                  <a:srgbClr val="321900"/>
                </a:solidFill>
                <a:latin typeface="+mn-lt"/>
              </a:rPr>
              <a:t>Лиснеев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 Алексей Алексеевич</a:t>
            </a:r>
          </a:p>
          <a:p>
            <a:r>
              <a:rPr lang="ru-RU" sz="1400" dirty="0" err="1">
                <a:solidFill>
                  <a:srgbClr val="321900"/>
                </a:solidFill>
                <a:latin typeface="+mn-lt"/>
              </a:rPr>
              <a:t>Луковкин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 Леонид Иннокентьевич 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Михалёва Надежда Павловна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Морозова Юлия Владимировна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Очирова Галина Павловна </a:t>
            </a:r>
          </a:p>
          <a:p>
            <a:r>
              <a:rPr lang="ru-RU" sz="1400" dirty="0" err="1">
                <a:solidFill>
                  <a:srgbClr val="321900"/>
                </a:solidFill>
                <a:latin typeface="+mn-lt"/>
              </a:rPr>
              <a:t>Русакова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 Татьяна Борисовна</a:t>
            </a:r>
          </a:p>
          <a:p>
            <a:r>
              <a:rPr lang="ru-RU" sz="1400" dirty="0" err="1">
                <a:solidFill>
                  <a:srgbClr val="321900"/>
                </a:solidFill>
                <a:latin typeface="+mn-lt"/>
              </a:rPr>
              <a:t>Творогова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 Галина Ивановна</a:t>
            </a:r>
          </a:p>
          <a:p>
            <a:r>
              <a:rPr lang="ru-RU" sz="1400" dirty="0" err="1">
                <a:solidFill>
                  <a:srgbClr val="321900"/>
                </a:solidFill>
                <a:latin typeface="+mn-lt"/>
              </a:rPr>
              <a:t>Цыбиков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rgbClr val="321900"/>
                </a:solidFill>
                <a:latin typeface="+mn-lt"/>
              </a:rPr>
              <a:t>Батор</a:t>
            </a:r>
            <a:r>
              <a:rPr lang="ru-RU" sz="1400" dirty="0">
                <a:solidFill>
                  <a:srgbClr val="321900"/>
                </a:solidFill>
                <a:latin typeface="+mn-lt"/>
              </a:rPr>
              <a:t> Дмитриевич</a:t>
            </a:r>
          </a:p>
          <a:p>
            <a:r>
              <a:rPr lang="ru-RU" sz="1400" dirty="0">
                <a:solidFill>
                  <a:srgbClr val="321900"/>
                </a:solidFill>
                <a:latin typeface="+mn-lt"/>
              </a:rPr>
              <a:t>Шапошникова Надежда Леонидовна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5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+mn-lt"/>
            </a:endParaRPr>
          </a:p>
        </p:txBody>
      </p:sp>
      <p:pic>
        <p:nvPicPr>
          <p:cNvPr id="6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54292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1971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71538" y="1071546"/>
            <a:ext cx="3571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8«а»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Белов Виктор Петрович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Бодрова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Татьяна Николаевна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Бубельцева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Наталья Иосифовна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Глухов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Владимир Петрович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Голяк Наталья Дмитриевна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Елисеева Наталья Дмитриевна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Зеленов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Александр Васильевич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Иванова Валентина Фёдоровна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Козырева Ольга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Кондрат Алла Николаевна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Красильников Сергей Николаевич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Личичан Татьяна Петровна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Луковкин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Виктор Иннокентьевич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Маслов Николай Васильевич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Меньшикова Любовь Павловна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Недорезова Татьяна Георгиевна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Сачков Владимир Алексеевич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Суханов Виктор Сергеевич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Титова Татьяна Викторовна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714876" y="928670"/>
            <a:ext cx="44291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8»б»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Аржаева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Галина Ивановна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Башкиров Константин Владимирович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Ванзучи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Татьяна Анатольевна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Вислобокова Валентина Викторовна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Воеводина Вера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Волкова Галина Анатольевна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Ёлшин Василий Михайлович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Ермошина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Валентина Викторовна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Кабанова Светлана Евгеньевна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Когуашвили Галина Александровна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Коноваленко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Людмила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Крушинская Любовь Фёдоровна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Купсер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Софья Владимировна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Молчанова Ольга Григорьевна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Плеханова Евдокия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Смирнова Любовь Максимовна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Тропников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Сергей Николаевич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Черевкова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Людмила Геннадьевна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Черевкова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Татьяна Геннадьевна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Чуханов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Борис Александрович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Якштас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Валерий Юрьевич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14290"/>
            <a:ext cx="3326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1972           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928670"/>
            <a:ext cx="38576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Басов Владимир Юрьевич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Бельков Леонид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Пантилеймонович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Бродников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Сергей Владимирович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Бугдаева Евгения Васильевна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Вылков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Геннадий Александрович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Герасименко Валентина Константиновна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Глинская Галина Викторовна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Говенько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Сергей Петрович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Захаров Анатолий Николаевич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Зубков Александр Иннокентьевич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Комлев Владимир Леонидович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Копылов Александр Михайлович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Крылова Любовь Ефимовна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785794"/>
            <a:ext cx="400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hangingPunct="0"/>
            <a:r>
              <a:rPr lang="ru-RU" sz="1200" dirty="0">
                <a:latin typeface="+mn-lt"/>
              </a:rPr>
              <a:t>Курмаев Игорь Николаевич</a:t>
            </a:r>
          </a:p>
          <a:p>
            <a:pPr marL="228600" lvl="0" indent="-228600" eaLnBrk="0" hangingPunct="0"/>
            <a:r>
              <a:rPr lang="ru-RU" sz="1200" dirty="0" err="1">
                <a:latin typeface="+mn-lt"/>
              </a:rPr>
              <a:t>Мамыкина</a:t>
            </a:r>
            <a:r>
              <a:rPr lang="ru-RU" sz="1200" dirty="0">
                <a:latin typeface="+mn-lt"/>
              </a:rPr>
              <a:t> Галина Петровна</a:t>
            </a:r>
          </a:p>
          <a:p>
            <a:pPr marL="228600" lvl="0" indent="-228600" eaLnBrk="0" hangingPunct="0"/>
            <a:r>
              <a:rPr lang="ru-RU" sz="1200" dirty="0">
                <a:latin typeface="+mn-lt"/>
              </a:rPr>
              <a:t>Михалёва Евгения Павловна</a:t>
            </a:r>
          </a:p>
          <a:p>
            <a:pPr marL="228600" lvl="0" indent="-228600" eaLnBrk="0" hangingPunct="0"/>
            <a:r>
              <a:rPr lang="ru-RU" sz="1200" dirty="0" err="1">
                <a:latin typeface="+mn-lt"/>
              </a:rPr>
              <a:t>Манжигеева</a:t>
            </a:r>
            <a:r>
              <a:rPr lang="ru-RU" sz="1200" dirty="0">
                <a:latin typeface="+mn-lt"/>
              </a:rPr>
              <a:t> Наталья </a:t>
            </a:r>
            <a:r>
              <a:rPr lang="ru-RU" sz="1200" dirty="0" err="1">
                <a:latin typeface="+mn-lt"/>
              </a:rPr>
              <a:t>Климовна</a:t>
            </a:r>
            <a:endParaRPr lang="ru-RU" sz="1200" dirty="0">
              <a:latin typeface="+mn-lt"/>
            </a:endParaRPr>
          </a:p>
          <a:p>
            <a:pPr marL="228600" lvl="0" indent="-228600" eaLnBrk="0" hangingPunct="0"/>
            <a:r>
              <a:rPr lang="ru-RU" sz="1200" dirty="0">
                <a:latin typeface="+mn-lt"/>
              </a:rPr>
              <a:t>Михалёв Александр Борисович</a:t>
            </a:r>
          </a:p>
          <a:p>
            <a:pPr marL="228600" lvl="0" indent="-228600" eaLnBrk="0" hangingPunct="0"/>
            <a:r>
              <a:rPr lang="ru-RU" sz="1200" dirty="0">
                <a:latin typeface="+mn-lt"/>
              </a:rPr>
              <a:t>Нагаева Людмила Павловна</a:t>
            </a:r>
          </a:p>
          <a:p>
            <a:pPr marL="228600" lvl="0" indent="-228600" eaLnBrk="0" hangingPunct="0"/>
            <a:r>
              <a:rPr lang="ru-RU" sz="1200" dirty="0">
                <a:latin typeface="+mn-lt"/>
              </a:rPr>
              <a:t>Плотникова Ольга Алексеевна</a:t>
            </a:r>
          </a:p>
          <a:p>
            <a:pPr marL="228600" lvl="0" indent="-228600" eaLnBrk="0" hangingPunct="0"/>
            <a:r>
              <a:rPr lang="ru-RU" sz="1200" dirty="0">
                <a:latin typeface="+mn-lt"/>
              </a:rPr>
              <a:t>Попова Мария Владимировна</a:t>
            </a:r>
          </a:p>
          <a:p>
            <a:pPr marL="228600" lvl="0" indent="-228600" eaLnBrk="0" hangingPunct="0"/>
            <a:r>
              <a:rPr lang="ru-RU" sz="1200" dirty="0">
                <a:latin typeface="+mn-lt"/>
              </a:rPr>
              <a:t>Свиридов Борис Петрович</a:t>
            </a:r>
          </a:p>
          <a:p>
            <a:pPr marL="228600" lvl="0" indent="-228600" eaLnBrk="0" hangingPunct="0"/>
            <a:r>
              <a:rPr lang="ru-RU" sz="1200" dirty="0" err="1">
                <a:latin typeface="+mn-lt"/>
              </a:rPr>
              <a:t>Ситникова</a:t>
            </a:r>
            <a:r>
              <a:rPr lang="ru-RU" sz="1200" dirty="0">
                <a:latin typeface="+mn-lt"/>
              </a:rPr>
              <a:t> Ирина Викторовна</a:t>
            </a:r>
          </a:p>
          <a:p>
            <a:pPr marL="228600" lvl="0" indent="-228600" eaLnBrk="0" hangingPunct="0"/>
            <a:r>
              <a:rPr lang="ru-RU" sz="1200" dirty="0" err="1">
                <a:latin typeface="+mn-lt"/>
              </a:rPr>
              <a:t>Темнова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Маоия</a:t>
            </a:r>
            <a:r>
              <a:rPr lang="ru-RU" sz="1200" dirty="0">
                <a:latin typeface="+mn-lt"/>
              </a:rPr>
              <a:t> Михайловна</a:t>
            </a:r>
          </a:p>
          <a:p>
            <a:pPr marL="228600" lvl="0" indent="-228600" eaLnBrk="0" hangingPunct="0"/>
            <a:r>
              <a:rPr lang="ru-RU" sz="1200" dirty="0">
                <a:latin typeface="+mn-lt"/>
              </a:rPr>
              <a:t>Тихонова Ольга Ивановна</a:t>
            </a:r>
          </a:p>
          <a:p>
            <a:pPr marL="228600" lvl="0" indent="-228600" eaLnBrk="0" hangingPunct="0"/>
            <a:r>
              <a:rPr lang="ru-RU" sz="1200" dirty="0" err="1">
                <a:latin typeface="+mn-lt"/>
              </a:rPr>
              <a:t>Чинавлев</a:t>
            </a:r>
            <a:r>
              <a:rPr lang="ru-RU" sz="1200" dirty="0">
                <a:latin typeface="+mn-lt"/>
              </a:rPr>
              <a:t> Петр Владимирович</a:t>
            </a:r>
          </a:p>
          <a:p>
            <a:pPr marL="228600" lvl="0" indent="-228600" eaLnBrk="0" hangingPunct="0"/>
            <a:r>
              <a:rPr lang="ru-RU" sz="1200" dirty="0" err="1">
                <a:latin typeface="+mn-lt"/>
              </a:rPr>
              <a:t>Костылева</a:t>
            </a:r>
            <a:r>
              <a:rPr lang="ru-RU" sz="1200" dirty="0">
                <a:latin typeface="+mn-lt"/>
              </a:rPr>
              <a:t> Вера Николаевна</a:t>
            </a:r>
          </a:p>
        </p:txBody>
      </p:sp>
      <p:pic>
        <p:nvPicPr>
          <p:cNvPr id="5" name="Рисунок 4" descr="C:\Documents and Settings\Администратор\Рабочий стол\учит атлас\учителя  атлас00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57507" y="2443163"/>
            <a:ext cx="29051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714356"/>
            <a:ext cx="1441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57224" y="1571612"/>
            <a:ext cx="37147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>
                <a:latin typeface="+mn-lt"/>
              </a:rPr>
              <a:t>Баракина</a:t>
            </a:r>
            <a:r>
              <a:rPr lang="ru-RU" dirty="0">
                <a:latin typeface="+mn-lt"/>
              </a:rPr>
              <a:t> Ольга Анатольевна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Баранов Юрий Альбертович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>
                <a:latin typeface="+mn-lt"/>
              </a:rPr>
              <a:t>Бурдинский</a:t>
            </a:r>
            <a:r>
              <a:rPr lang="ru-RU" dirty="0">
                <a:latin typeface="+mn-lt"/>
              </a:rPr>
              <a:t> Владимир Леонидович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Головин Сергей Владимирович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Елисеева Мария Александровна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Колосова Ольга Александровна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>
                <a:latin typeface="+mn-lt"/>
              </a:rPr>
              <a:t>Калекина</a:t>
            </a:r>
            <a:r>
              <a:rPr lang="ru-RU" dirty="0">
                <a:latin typeface="+mn-lt"/>
              </a:rPr>
              <a:t> Зинаида Матвеевна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>
                <a:latin typeface="+mn-lt"/>
              </a:rPr>
              <a:t>Кашкарева</a:t>
            </a:r>
            <a:r>
              <a:rPr lang="ru-RU" dirty="0">
                <a:latin typeface="+mn-lt"/>
              </a:rPr>
              <a:t> Наталья Георгиевна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Максимова Мария Алексеевна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Маслова Надежда Васильевна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Москвитина Нелли Федоровна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+mn-lt"/>
              </a:rPr>
              <a:t>Недорезов Константин Георгиевич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500174"/>
            <a:ext cx="3643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hangingPunct="0"/>
            <a:r>
              <a:rPr lang="ru-RU" dirty="0">
                <a:latin typeface="+mn-lt"/>
              </a:rPr>
              <a:t>Павлов Александр Петрович</a:t>
            </a:r>
          </a:p>
          <a:p>
            <a:pPr marL="228600" lvl="0" indent="-228600" eaLnBrk="0" hangingPunct="0"/>
            <a:r>
              <a:rPr lang="ru-RU" dirty="0" err="1">
                <a:latin typeface="+mn-lt"/>
              </a:rPr>
              <a:t>Пермякова</a:t>
            </a:r>
            <a:r>
              <a:rPr lang="ru-RU" dirty="0">
                <a:latin typeface="+mn-lt"/>
              </a:rPr>
              <a:t> Наталья Семеновна</a:t>
            </a:r>
          </a:p>
          <a:p>
            <a:pPr marL="228600" lvl="0" indent="-228600" eaLnBrk="0" hangingPunct="0"/>
            <a:r>
              <a:rPr lang="ru-RU" dirty="0">
                <a:latin typeface="+mn-lt"/>
              </a:rPr>
              <a:t>Попов Сергей Геннадьевич</a:t>
            </a:r>
          </a:p>
          <a:p>
            <a:pPr marL="228600" lvl="0" indent="-228600" eaLnBrk="0" hangingPunct="0"/>
            <a:r>
              <a:rPr lang="ru-RU" dirty="0">
                <a:latin typeface="+mn-lt"/>
              </a:rPr>
              <a:t>Прохоров Павел Александрович</a:t>
            </a:r>
          </a:p>
          <a:p>
            <a:pPr marL="228600" lvl="0" indent="-228600" eaLnBrk="0" hangingPunct="0"/>
            <a:r>
              <a:rPr lang="ru-RU" dirty="0">
                <a:latin typeface="+mn-lt"/>
              </a:rPr>
              <a:t>Прохорова Татьяна Александровна</a:t>
            </a:r>
          </a:p>
          <a:p>
            <a:pPr marL="228600" lvl="0" indent="-228600" eaLnBrk="0" hangingPunct="0"/>
            <a:r>
              <a:rPr lang="ru-RU" dirty="0" err="1">
                <a:latin typeface="+mn-lt"/>
              </a:rPr>
              <a:t>Скрипина</a:t>
            </a:r>
            <a:r>
              <a:rPr lang="ru-RU" dirty="0">
                <a:latin typeface="+mn-lt"/>
              </a:rPr>
              <a:t> Ирина Алексеевна</a:t>
            </a:r>
          </a:p>
          <a:p>
            <a:pPr marL="228600" lvl="0" indent="-228600" eaLnBrk="0" hangingPunct="0"/>
            <a:r>
              <a:rPr lang="ru-RU" dirty="0">
                <a:latin typeface="+mn-lt"/>
              </a:rPr>
              <a:t>Соболев Александр Петрович</a:t>
            </a:r>
          </a:p>
          <a:p>
            <a:pPr marL="228600" lvl="0" indent="-228600" eaLnBrk="0" hangingPunct="0"/>
            <a:r>
              <a:rPr lang="ru-RU" dirty="0">
                <a:latin typeface="+mn-lt"/>
              </a:rPr>
              <a:t>Третьякова Елена Кирилловна</a:t>
            </a:r>
          </a:p>
          <a:p>
            <a:pPr marL="228600" lvl="0" indent="-228600" eaLnBrk="0" hangingPunct="0"/>
            <a:r>
              <a:rPr lang="ru-RU" dirty="0" err="1">
                <a:latin typeface="+mn-lt"/>
              </a:rPr>
              <a:t>Тропникова</a:t>
            </a:r>
            <a:r>
              <a:rPr lang="ru-RU" dirty="0">
                <a:latin typeface="+mn-lt"/>
              </a:rPr>
              <a:t> Татьяна Николаевна</a:t>
            </a:r>
          </a:p>
          <a:p>
            <a:pPr marL="228600" lvl="0" indent="-228600" eaLnBrk="0" hangingPunct="0"/>
            <a:r>
              <a:rPr lang="ru-RU" dirty="0" err="1">
                <a:latin typeface="+mn-lt"/>
              </a:rPr>
              <a:t>Темнова</a:t>
            </a:r>
            <a:r>
              <a:rPr lang="ru-RU" dirty="0">
                <a:latin typeface="+mn-lt"/>
              </a:rPr>
              <a:t> Галина Михайловна</a:t>
            </a:r>
          </a:p>
          <a:p>
            <a:pPr marL="228600" lvl="0" indent="-228600" eaLnBrk="0" hangingPunct="0"/>
            <a:r>
              <a:rPr lang="ru-RU" dirty="0" err="1">
                <a:latin typeface="+mn-lt"/>
              </a:rPr>
              <a:t>Лисичникова</a:t>
            </a:r>
            <a:r>
              <a:rPr lang="ru-RU" dirty="0">
                <a:latin typeface="+mn-lt"/>
              </a:rPr>
              <a:t> Зоя Александровна</a:t>
            </a:r>
          </a:p>
          <a:p>
            <a:pPr marL="228600" lvl="0" indent="-228600" eaLnBrk="0" hangingPunct="0"/>
            <a:r>
              <a:rPr lang="ru-RU" dirty="0" err="1">
                <a:latin typeface="+mn-lt"/>
              </a:rPr>
              <a:t>Чайникова</a:t>
            </a:r>
            <a:r>
              <a:rPr lang="ru-RU" dirty="0">
                <a:latin typeface="+mn-lt"/>
              </a:rPr>
              <a:t> Надежда Викторовна</a:t>
            </a:r>
          </a:p>
        </p:txBody>
      </p:sp>
      <p:pic>
        <p:nvPicPr>
          <p:cNvPr id="5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0"/>
            <a:ext cx="1441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28662" y="642918"/>
            <a:ext cx="364333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 «а»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Бубельцева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Людмила Иосифовна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Васильева Людмила Владимировна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Ван-зу-чи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Владимир Анатольевич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Ермошин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Вячеслав Викторович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Зеленов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Сергей Васильевич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Крушинский Федор Валерьевич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Корецкий Андрей Владимирович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Козулин Валерий Николаевич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Копылова Галина Николаевна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Когуашвили Ольга Александровна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Колмакова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Ольга Викторовна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Макеев Игорь Юрьевич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Ожигова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Надежда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Изосимовна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Picture 2" descr="D:\Documents and Settings\Администратор\Рабочий стол\учит атлас\учителя  атлас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714752"/>
            <a:ext cx="4445773" cy="29957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78579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Очирова Светлана Павловна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err="1" smtClean="0">
                <a:latin typeface="+mn-lt"/>
                <a:ea typeface="Calibri" pitchFamily="34" charset="0"/>
                <a:cs typeface="Times New Roman" pitchFamily="18" charset="0"/>
              </a:rPr>
              <a:t>Полусурова</a:t>
            </a:r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 Галина Алексеевна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Смирнов Геннадий Максимович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Смирнова Надежда Максимовна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Субботин Олег Федорович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err="1" smtClean="0">
                <a:latin typeface="+mn-lt"/>
                <a:ea typeface="Calibri" pitchFamily="34" charset="0"/>
                <a:cs typeface="Times New Roman" pitchFamily="18" charset="0"/>
              </a:rPr>
              <a:t>Скареднева</a:t>
            </a:r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 Надежда Викторовна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Филиппова Ирина Прокопьевна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err="1" smtClean="0">
                <a:latin typeface="+mn-lt"/>
                <a:ea typeface="Calibri" pitchFamily="34" charset="0"/>
                <a:cs typeface="Times New Roman" pitchFamily="18" charset="0"/>
              </a:rPr>
              <a:t>Фан-мун-син</a:t>
            </a:r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 Александр Владимирович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Юрина Светлана Ивановна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err="1" smtClean="0">
                <a:latin typeface="+mn-lt"/>
                <a:ea typeface="Calibri" pitchFamily="34" charset="0"/>
                <a:cs typeface="Times New Roman" pitchFamily="18" charset="0"/>
              </a:rPr>
              <a:t>Шелковникова</a:t>
            </a:r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 Надежда Петровна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err="1" smtClean="0">
                <a:latin typeface="+mn-lt"/>
                <a:ea typeface="Calibri" pitchFamily="34" charset="0"/>
                <a:cs typeface="Times New Roman" pitchFamily="18" charset="0"/>
              </a:rPr>
              <a:t>Щецко</a:t>
            </a:r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 Татьяна Дмитриевна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err="1" smtClean="0">
                <a:latin typeface="+mn-lt"/>
                <a:ea typeface="Calibri" pitchFamily="34" charset="0"/>
                <a:cs typeface="Times New Roman" pitchFamily="18" charset="0"/>
              </a:rPr>
              <a:t>Вяткин</a:t>
            </a:r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 Валерий Николаевич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Насыров Александр </a:t>
            </a:r>
            <a:r>
              <a:rPr lang="ru-RU" sz="1300" dirty="0" err="1" smtClean="0">
                <a:latin typeface="+mn-lt"/>
                <a:ea typeface="Calibri" pitchFamily="34" charset="0"/>
                <a:cs typeface="Times New Roman" pitchFamily="18" charset="0"/>
              </a:rPr>
              <a:t>Гайдарович</a:t>
            </a:r>
            <a:endParaRPr lang="ru-RU" sz="1300" dirty="0" smtClean="0">
              <a:latin typeface="+mn-lt"/>
            </a:endParaRPr>
          </a:p>
          <a:p>
            <a:pPr marL="342900" lvl="0" indent="-342900" eaLnBrk="0" hangingPunct="0"/>
            <a:r>
              <a:rPr lang="ru-RU" sz="1300" dirty="0" smtClean="0">
                <a:latin typeface="+mn-lt"/>
                <a:ea typeface="Calibri" pitchFamily="34" charset="0"/>
                <a:cs typeface="Times New Roman" pitchFamily="18" charset="0"/>
              </a:rPr>
              <a:t>Баринов Вадим Николаевич</a:t>
            </a:r>
            <a:endParaRPr lang="ru-RU" sz="1300" dirty="0" smtClean="0">
              <a:latin typeface="+mn-lt"/>
            </a:endParaRPr>
          </a:p>
        </p:txBody>
      </p:sp>
      <p:pic>
        <p:nvPicPr>
          <p:cNvPr id="7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57166"/>
            <a:ext cx="1441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785794"/>
            <a:ext cx="35004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8 «б»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Аржаева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Ольга Ивановна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Бычков Игорь Васильевич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Галеев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Валерий Николаевич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Голованов Александр Иванович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Гращенков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Александр Федорович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Евсюнина Зинаида Михайловна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Захаров Владимир Николаевич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Кабанов Олег Евгеньевич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Калекина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Итта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Матвеевна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Кокорина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Алла Владимировна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Кокорина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Людмила Владимировна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Кухтина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Ольга Ильинична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Любансин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Валерий Владимирович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Манжигеев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Федор Климович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Меньшиков Геннадий Петрович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Милованов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Игорь Иванович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Михалёва Валентина Павловна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Попова Лариса Валентиновна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Прохоров Александр Владимирович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Утюжников Сергей Михайлович</a:t>
            </a:r>
            <a:endParaRPr lang="ru-RU" sz="1400" dirty="0">
              <a:latin typeface="+mn-lt"/>
            </a:endParaRPr>
          </a:p>
          <a:p>
            <a:pPr marL="342900" lvl="0" indent="-342900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Сохт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Софья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Исмайловна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Рисунок 4" descr="C:\Documents and Settings\Администратор\Рабочий стол\учит атлас\учителя  атлас00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57224" y="928670"/>
            <a:ext cx="37147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Баранова Раиса Иннокентьевна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Бельков Анатолий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Пантилеймонович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Бурдинский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Николай Леонидович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Воеводина Любовь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Перкомовна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Васильцов Александр Дмитриевич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Кокорин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Георгий Владимирович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Костылева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Наталья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Елшина Елена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Киреев Александр Яковлевич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Кухтин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Валерий Георгиевич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lvl="0" indent="-22860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Морозов Александр 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Владимирович</a:t>
            </a: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Непомнящих Людмила Николаевна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Насырова </a:t>
            </a: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Кларита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Гайдаровна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Осипова Зоя Петровна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Полусуров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Владимир Алексеевич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Пыжикова Ирина Михайловна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Проскуряков Сергей Владимирович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Скареднева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Любовь Викторовна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Степанова Ольга Николаевна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Тихонова Надежда Степановна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Толовиков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Николай Зиновьевич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Трухина Ольга Викторовна</a:t>
            </a:r>
            <a:endParaRPr lang="ru-RU" sz="1400" dirty="0" smtClean="0">
              <a:latin typeface="+mn-lt"/>
            </a:endParaRPr>
          </a:p>
          <a:p>
            <a:pPr marL="228600" lvl="0" indent="-228600" eaLnBrk="0" hangingPunct="0"/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Щегловский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Николай Иванович</a:t>
            </a:r>
            <a:endParaRPr lang="ru-RU" sz="1400" dirty="0" smtClean="0"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Рисунок 4" descr="C:\Documents and Settings\Администратор\Рабочий стол\учит атлас\учителя  атлас00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57620" y="1785926"/>
            <a:ext cx="4286281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71480"/>
            <a:ext cx="37147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dirty="0" smtClean="0">
                <a:latin typeface="+mn-lt"/>
              </a:rPr>
              <a:t>8«А</a:t>
            </a:r>
            <a:r>
              <a:rPr lang="ru-RU" sz="1400" dirty="0">
                <a:latin typeface="+mn-lt"/>
              </a:rPr>
              <a:t>»</a:t>
            </a:r>
          </a:p>
          <a:p>
            <a:pPr marL="342900" indent="-342900"/>
            <a:r>
              <a:rPr lang="ru-RU" sz="1400" dirty="0">
                <a:latin typeface="+mn-lt"/>
              </a:rPr>
              <a:t>Баранов Павел Альбертович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Белькова</a:t>
            </a:r>
            <a:r>
              <a:rPr lang="ru-RU" sz="1400" dirty="0">
                <a:latin typeface="+mn-lt"/>
              </a:rPr>
              <a:t> Елена Викторовна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Бубельцев</a:t>
            </a:r>
            <a:r>
              <a:rPr lang="ru-RU" sz="1400" dirty="0">
                <a:latin typeface="+mn-lt"/>
              </a:rPr>
              <a:t> Валерий Иосифович</a:t>
            </a:r>
          </a:p>
          <a:p>
            <a:pPr marL="342900" indent="-342900"/>
            <a:r>
              <a:rPr lang="ru-RU" sz="1400" dirty="0">
                <a:latin typeface="+mn-lt"/>
              </a:rPr>
              <a:t>Головина Елена Владимировна</a:t>
            </a:r>
          </a:p>
          <a:p>
            <a:pPr marL="342900" indent="-342900"/>
            <a:r>
              <a:rPr lang="ru-RU" sz="1400" dirty="0">
                <a:latin typeface="+mn-lt"/>
              </a:rPr>
              <a:t>Евсюнин Сергей Михайлович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Калекина</a:t>
            </a:r>
            <a:r>
              <a:rPr lang="ru-RU" sz="1400" dirty="0">
                <a:latin typeface="+mn-lt"/>
              </a:rPr>
              <a:t> Тамара Матвеевна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Козулина</a:t>
            </a:r>
            <a:r>
              <a:rPr lang="ru-RU" sz="1400" dirty="0">
                <a:latin typeface="+mn-lt"/>
              </a:rPr>
              <a:t> Татьяна Анатольевна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Кокорин</a:t>
            </a:r>
            <a:r>
              <a:rPr lang="ru-RU" sz="1400" dirty="0">
                <a:latin typeface="+mn-lt"/>
              </a:rPr>
              <a:t> Валерий Николаевич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Колмаков</a:t>
            </a:r>
            <a:r>
              <a:rPr lang="ru-RU" sz="1400" dirty="0">
                <a:latin typeface="+mn-lt"/>
              </a:rPr>
              <a:t> Владимир </a:t>
            </a:r>
            <a:r>
              <a:rPr lang="ru-RU" sz="1400" dirty="0" smtClean="0">
                <a:latin typeface="+mn-lt"/>
              </a:rPr>
              <a:t>Иванович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Костылев Владимир Николаевич</a:t>
            </a:r>
          </a:p>
        </p:txBody>
      </p:sp>
      <p:pic>
        <p:nvPicPr>
          <p:cNvPr id="7" name="Рисунок 6" descr="C:\Documents and Settings\Администратор\Рабочий стол\учит атлас\учителя  атлас00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214678" y="2143116"/>
            <a:ext cx="250033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428604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err="1" smtClean="0">
                <a:latin typeface="+mn-lt"/>
              </a:rPr>
              <a:t>Либейгуй</a:t>
            </a:r>
            <a:r>
              <a:rPr lang="ru-RU" sz="1400" dirty="0" smtClean="0">
                <a:latin typeface="+mn-lt"/>
              </a:rPr>
              <a:t> Ольга Александровна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Личичан Олег Петрович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Москалёва Галина Борисовна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Максимовна Мария Владимировна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Ожигова</a:t>
            </a:r>
            <a:r>
              <a:rPr lang="ru-RU" sz="1400" dirty="0" smtClean="0">
                <a:latin typeface="+mn-lt"/>
              </a:rPr>
              <a:t> Елена </a:t>
            </a:r>
            <a:r>
              <a:rPr lang="ru-RU" sz="1400" dirty="0" err="1" smtClean="0">
                <a:latin typeface="+mn-lt"/>
              </a:rPr>
              <a:t>Изосимовна</a:t>
            </a:r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smtClean="0">
                <a:latin typeface="+mn-lt"/>
              </a:rPr>
              <a:t>Попова Любовь Викторовна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Русакова</a:t>
            </a:r>
            <a:r>
              <a:rPr lang="ru-RU" sz="1400" dirty="0" smtClean="0">
                <a:latin typeface="+mn-lt"/>
              </a:rPr>
              <a:t> Лариса Борисовна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Смирнов Андрей Евгеньевич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Троицкий Александр Николаевич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Шатуева</a:t>
            </a:r>
            <a:r>
              <a:rPr lang="ru-RU" sz="1400" dirty="0" smtClean="0">
                <a:latin typeface="+mn-lt"/>
              </a:rPr>
              <a:t> Марина </a:t>
            </a:r>
            <a:r>
              <a:rPr lang="ru-RU" sz="1400" dirty="0" err="1" smtClean="0">
                <a:latin typeface="+mn-lt"/>
              </a:rPr>
              <a:t>Иринеевна</a:t>
            </a:r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err="1" smtClean="0">
                <a:latin typeface="+mn-lt"/>
              </a:rPr>
              <a:t>Галеев</a:t>
            </a:r>
            <a:r>
              <a:rPr lang="ru-RU" sz="1400" dirty="0" smtClean="0">
                <a:latin typeface="+mn-lt"/>
              </a:rPr>
              <a:t> Виктор Николаевич</a:t>
            </a:r>
            <a:endParaRPr lang="ru-RU" sz="1400" dirty="0">
              <a:latin typeface="+mn-lt"/>
            </a:endParaRPr>
          </a:p>
        </p:txBody>
      </p:sp>
      <p:pic>
        <p:nvPicPr>
          <p:cNvPr id="6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00042"/>
            <a:ext cx="36433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dirty="0" smtClean="0">
                <a:latin typeface="+mn-lt"/>
              </a:rPr>
              <a:t>8«Б</a:t>
            </a:r>
            <a:r>
              <a:rPr lang="ru-RU" sz="1400" dirty="0">
                <a:latin typeface="+mn-lt"/>
              </a:rPr>
              <a:t>»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Вылков</a:t>
            </a:r>
            <a:r>
              <a:rPr lang="ru-RU" sz="1400" dirty="0">
                <a:latin typeface="+mn-lt"/>
              </a:rPr>
              <a:t> Сергей Александрович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Гуслякова</a:t>
            </a:r>
            <a:r>
              <a:rPr lang="ru-RU" sz="1400" dirty="0">
                <a:latin typeface="+mn-lt"/>
              </a:rPr>
              <a:t> Наталья Абрамовна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Замараев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Баир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Цыренович</a:t>
            </a:r>
            <a:endParaRPr lang="ru-RU" sz="1400" dirty="0">
              <a:latin typeface="+mn-lt"/>
            </a:endParaRPr>
          </a:p>
          <a:p>
            <a:pPr marL="342900" indent="-342900"/>
            <a:r>
              <a:rPr lang="ru-RU" sz="1400" dirty="0">
                <a:latin typeface="+mn-lt"/>
              </a:rPr>
              <a:t>Иванов Валерий Петрович</a:t>
            </a:r>
          </a:p>
          <a:p>
            <a:pPr marL="342900" indent="-342900"/>
            <a:r>
              <a:rPr lang="ru-RU" sz="1400" dirty="0">
                <a:latin typeface="+mn-lt"/>
              </a:rPr>
              <a:t>Иванова Надежда Фёдоровна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Кокорин</a:t>
            </a:r>
            <a:r>
              <a:rPr lang="ru-RU" sz="1400" dirty="0">
                <a:latin typeface="+mn-lt"/>
              </a:rPr>
              <a:t> Юрий Владимирович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Куршев</a:t>
            </a:r>
            <a:r>
              <a:rPr lang="ru-RU" sz="1400" dirty="0">
                <a:latin typeface="+mn-lt"/>
              </a:rPr>
              <a:t> Сергей Иннокентьевич</a:t>
            </a:r>
          </a:p>
          <a:p>
            <a:pPr marL="342900" indent="-342900"/>
            <a:r>
              <a:rPr lang="ru-RU" sz="1400" dirty="0">
                <a:latin typeface="+mn-lt"/>
              </a:rPr>
              <a:t>Киселёва Валентина Михайловна</a:t>
            </a:r>
          </a:p>
          <a:p>
            <a:pPr marL="342900" indent="-342900"/>
            <a:r>
              <a:rPr lang="ru-RU" sz="1400" dirty="0" err="1">
                <a:latin typeface="+mn-lt"/>
              </a:rPr>
              <a:t>Кухтина</a:t>
            </a:r>
            <a:r>
              <a:rPr lang="ru-RU" sz="1400" dirty="0">
                <a:latin typeface="+mn-lt"/>
              </a:rPr>
              <a:t> Анна </a:t>
            </a:r>
            <a:r>
              <a:rPr lang="ru-RU" sz="1400" dirty="0" smtClean="0">
                <a:latin typeface="+mn-lt"/>
              </a:rPr>
              <a:t>Николаевна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Шестакова </a:t>
            </a:r>
            <a:r>
              <a:rPr lang="ru-RU" sz="1400" dirty="0" err="1">
                <a:latin typeface="+mn-lt"/>
              </a:rPr>
              <a:t>Антонида</a:t>
            </a:r>
            <a:r>
              <a:rPr lang="ru-RU" sz="1400" dirty="0">
                <a:latin typeface="+mn-lt"/>
              </a:rPr>
              <a:t> Константиновна</a:t>
            </a:r>
          </a:p>
        </p:txBody>
      </p:sp>
      <p:pic>
        <p:nvPicPr>
          <p:cNvPr id="7" name="Рисунок 6" descr="C:\Documents and Settings\Администратор\Рабочий стол\учит атлас\учителя  атлас00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357422" y="3143248"/>
            <a:ext cx="4610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714356"/>
            <a:ext cx="4143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smtClean="0">
                <a:latin typeface="+mn-lt"/>
              </a:rPr>
              <a:t>Михайлов Сергей Юрьевич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Мудрова</a:t>
            </a:r>
            <a:r>
              <a:rPr lang="ru-RU" sz="1400" dirty="0" smtClean="0">
                <a:latin typeface="+mn-lt"/>
              </a:rPr>
              <a:t> Любовь Григорьевна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Осипов Андрей Петрович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Пучинская</a:t>
            </a:r>
            <a:r>
              <a:rPr lang="ru-RU" sz="1400" dirty="0" smtClean="0">
                <a:latin typeface="+mn-lt"/>
              </a:rPr>
              <a:t> Людмила Петровна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Павлова Наталья Лаврентьевна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Смирнов Алексей Максимович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Скареднева</a:t>
            </a:r>
            <a:r>
              <a:rPr lang="ru-RU" sz="1400" dirty="0" smtClean="0">
                <a:latin typeface="+mn-lt"/>
              </a:rPr>
              <a:t> Валентина Викторовна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Утюжникова Наталья Михайловна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Филиппов Сергей Прокопьевич</a:t>
            </a:r>
            <a:endParaRPr lang="ru-RU" sz="1400" dirty="0">
              <a:latin typeface="+mn-lt"/>
            </a:endParaRPr>
          </a:p>
        </p:txBody>
      </p:sp>
      <p:pic>
        <p:nvPicPr>
          <p:cNvPr id="9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71670" y="1000108"/>
            <a:ext cx="60722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latin typeface="+mn-lt"/>
              </a:rPr>
              <a:t>С 1960 года директором уже восьмилетней школы работает Герасимчук Иван Павлович. В эти годы в школе был создан музей под руководством учителя географии Герасимчук Елены </a:t>
            </a:r>
            <a:r>
              <a:rPr lang="ru-RU" sz="1400" dirty="0" err="1" smtClean="0">
                <a:latin typeface="+mn-lt"/>
              </a:rPr>
              <a:t>Макаровны</a:t>
            </a:r>
            <a:r>
              <a:rPr lang="ru-RU" sz="1400" dirty="0" smtClean="0">
                <a:latin typeface="+mn-lt"/>
              </a:rPr>
              <a:t>. Музею выделили небольшую комнату, в которой был собран материал, весь материал разделили по разделам .</a:t>
            </a:r>
          </a:p>
          <a:p>
            <a:r>
              <a:rPr lang="ru-RU" sz="1400" dirty="0" smtClean="0">
                <a:latin typeface="+mn-lt"/>
              </a:rPr>
              <a:t>  Первыми в районе в 60-е годы стали проводить военно-спортивную игру «Зарница», затем эта игра стала районной. Наша школа неоднократно занимала первые места. Очень интересно проводилась тимуровская работа. Артистов </a:t>
            </a:r>
            <a:r>
              <a:rPr lang="ru-RU" sz="1400" dirty="0" err="1" smtClean="0">
                <a:latin typeface="+mn-lt"/>
              </a:rPr>
              <a:t>Маловской</a:t>
            </a:r>
            <a:r>
              <a:rPr lang="ru-RU" sz="1400" dirty="0" smtClean="0">
                <a:latin typeface="+mn-lt"/>
              </a:rPr>
              <a:t> школы знал весь район. В художественной самодеятельности участвовали и учителя и ученики.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21468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1977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71678"/>
            <a:ext cx="357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dirty="0" err="1">
                <a:latin typeface="+mn-lt"/>
              </a:rPr>
              <a:t>Агибалов</a:t>
            </a:r>
            <a:r>
              <a:rPr lang="ru-RU" sz="1600" dirty="0">
                <a:latin typeface="+mn-lt"/>
              </a:rPr>
              <a:t> Леонид </a:t>
            </a:r>
            <a:r>
              <a:rPr lang="ru-RU" sz="1600" dirty="0" smtClean="0">
                <a:latin typeface="+mn-lt"/>
              </a:rPr>
              <a:t>Петрович </a:t>
            </a:r>
            <a:endParaRPr lang="ru-RU" sz="1600" dirty="0">
              <a:latin typeface="+mn-lt"/>
            </a:endParaRPr>
          </a:p>
          <a:p>
            <a:pPr marL="342900" indent="-342900"/>
            <a:r>
              <a:rPr lang="ru-RU" sz="1600" dirty="0" err="1">
                <a:latin typeface="+mn-lt"/>
              </a:rPr>
              <a:t>Аужина</a:t>
            </a:r>
            <a:r>
              <a:rPr lang="ru-RU" sz="1600" dirty="0">
                <a:latin typeface="+mn-lt"/>
              </a:rPr>
              <a:t> Наталья Алексеевна</a:t>
            </a:r>
          </a:p>
          <a:p>
            <a:pPr marL="342900" indent="-342900"/>
            <a:r>
              <a:rPr lang="ru-RU" sz="1600" dirty="0">
                <a:latin typeface="+mn-lt"/>
              </a:rPr>
              <a:t>Басов Александр Юрьевич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Бурнейко</a:t>
            </a:r>
            <a:r>
              <a:rPr lang="ru-RU" sz="1600" dirty="0">
                <a:latin typeface="+mn-lt"/>
              </a:rPr>
              <a:t> Валерий Викторович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Бродникова</a:t>
            </a:r>
            <a:r>
              <a:rPr lang="ru-RU" sz="1600" dirty="0">
                <a:latin typeface="+mn-lt"/>
              </a:rPr>
              <a:t> Наталья Владимировна</a:t>
            </a:r>
          </a:p>
          <a:p>
            <a:pPr marL="342900" indent="-342900"/>
            <a:r>
              <a:rPr lang="ru-RU" sz="1600" dirty="0">
                <a:latin typeface="+mn-lt"/>
              </a:rPr>
              <a:t>Воробьёв Юрий Владимирович</a:t>
            </a:r>
          </a:p>
          <a:p>
            <a:pPr marL="342900" indent="-342900"/>
            <a:r>
              <a:rPr lang="ru-RU" sz="1600" dirty="0">
                <a:latin typeface="+mn-lt"/>
              </a:rPr>
              <a:t>Васильцов  Юрий Дмитриевич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Гращенко</a:t>
            </a:r>
            <a:r>
              <a:rPr lang="ru-RU" sz="1600" dirty="0">
                <a:latin typeface="+mn-lt"/>
              </a:rPr>
              <a:t> Наталья Владимировна</a:t>
            </a:r>
          </a:p>
          <a:p>
            <a:pPr marL="342900" indent="-342900"/>
            <a:r>
              <a:rPr lang="ru-RU" sz="1600" dirty="0">
                <a:latin typeface="+mn-lt"/>
              </a:rPr>
              <a:t>Ёлшина Наталья Михайловна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Завьялов</a:t>
            </a:r>
            <a:r>
              <a:rPr lang="ru-RU" sz="1600" dirty="0">
                <a:latin typeface="+mn-lt"/>
              </a:rPr>
              <a:t> Владимир Викторович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Загоняч</a:t>
            </a:r>
            <a:r>
              <a:rPr lang="ru-RU" sz="1600" dirty="0">
                <a:latin typeface="+mn-lt"/>
              </a:rPr>
              <a:t> Николай </a:t>
            </a:r>
            <a:r>
              <a:rPr lang="ru-RU" sz="1600" dirty="0" smtClean="0">
                <a:latin typeface="+mn-lt"/>
              </a:rPr>
              <a:t>Михайлович</a:t>
            </a:r>
            <a:endParaRPr lang="ru-RU" sz="1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643050"/>
            <a:ext cx="44291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dirty="0">
                <a:latin typeface="+mn-lt"/>
              </a:rPr>
              <a:t>Иванов Александр </a:t>
            </a:r>
            <a:r>
              <a:rPr lang="ru-RU" sz="1600" dirty="0" err="1">
                <a:latin typeface="+mn-lt"/>
              </a:rPr>
              <a:t>Анфиногенович</a:t>
            </a:r>
            <a:endParaRPr lang="ru-RU" sz="1600" dirty="0">
              <a:latin typeface="+mn-lt"/>
            </a:endParaRPr>
          </a:p>
          <a:p>
            <a:pPr marL="342900" indent="-342900"/>
            <a:r>
              <a:rPr lang="ru-RU" sz="1600" dirty="0" err="1">
                <a:latin typeface="+mn-lt"/>
              </a:rPr>
              <a:t>Костылева</a:t>
            </a:r>
            <a:r>
              <a:rPr lang="ru-RU" sz="1600" dirty="0">
                <a:latin typeface="+mn-lt"/>
              </a:rPr>
              <a:t> Ольга Николаевна</a:t>
            </a:r>
          </a:p>
          <a:p>
            <a:pPr marL="342900" indent="-342900"/>
            <a:r>
              <a:rPr lang="ru-RU" sz="1600" dirty="0">
                <a:latin typeface="+mn-lt"/>
              </a:rPr>
              <a:t>Ларионова Елена Павловна</a:t>
            </a:r>
          </a:p>
          <a:p>
            <a:pPr marL="342900" indent="-342900"/>
            <a:r>
              <a:rPr lang="ru-RU" sz="1600" dirty="0">
                <a:latin typeface="+mn-lt"/>
              </a:rPr>
              <a:t>Кузнецова Людмила Евгеньевна</a:t>
            </a:r>
          </a:p>
          <a:p>
            <a:pPr marL="342900" indent="-342900"/>
            <a:r>
              <a:rPr lang="ru-RU" sz="1600" dirty="0">
                <a:latin typeface="+mn-lt"/>
              </a:rPr>
              <a:t>Меньшиков Андрей Петрович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Мисюркеева</a:t>
            </a:r>
            <a:r>
              <a:rPr lang="ru-RU" sz="1600" dirty="0">
                <a:latin typeface="+mn-lt"/>
              </a:rPr>
              <a:t> Людмила Владимировна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Милованов</a:t>
            </a:r>
            <a:r>
              <a:rPr lang="ru-RU" sz="1600" dirty="0">
                <a:latin typeface="+mn-lt"/>
              </a:rPr>
              <a:t> Андрей Иванович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Манжигеев</a:t>
            </a:r>
            <a:r>
              <a:rPr lang="ru-RU" sz="1600" dirty="0">
                <a:latin typeface="+mn-lt"/>
              </a:rPr>
              <a:t> Александр Климович</a:t>
            </a:r>
          </a:p>
          <a:p>
            <a:pPr marL="342900" indent="-342900"/>
            <a:r>
              <a:rPr lang="ru-RU" sz="1600" dirty="0">
                <a:latin typeface="+mn-lt"/>
              </a:rPr>
              <a:t>Нагаев Василий Петрович</a:t>
            </a:r>
          </a:p>
          <a:p>
            <a:pPr marL="342900" indent="-342900"/>
            <a:r>
              <a:rPr lang="ru-RU" sz="1600" dirty="0">
                <a:latin typeface="+mn-lt"/>
              </a:rPr>
              <a:t>Очирова Лидия Павловна</a:t>
            </a:r>
          </a:p>
          <a:p>
            <a:pPr marL="342900" indent="-342900"/>
            <a:r>
              <a:rPr lang="ru-RU" sz="1600" dirty="0">
                <a:latin typeface="+mn-lt"/>
              </a:rPr>
              <a:t>Павлов Андрей Петрович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Полиенко</a:t>
            </a:r>
            <a:r>
              <a:rPr lang="ru-RU" sz="1600" dirty="0">
                <a:latin typeface="+mn-lt"/>
              </a:rPr>
              <a:t> Виктор Григорьевич</a:t>
            </a:r>
          </a:p>
          <a:p>
            <a:pPr marL="342900" indent="-342900"/>
            <a:r>
              <a:rPr lang="ru-RU" sz="1600" dirty="0">
                <a:latin typeface="+mn-lt"/>
              </a:rPr>
              <a:t>Соболева Зинаида Викторовна </a:t>
            </a:r>
          </a:p>
        </p:txBody>
      </p:sp>
      <p:pic>
        <p:nvPicPr>
          <p:cNvPr id="5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928662" y="1500174"/>
            <a:ext cx="3571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Баранова Наталья Александровна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Белькова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Ольга Александровна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Васильева Мария Владимировна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Волошина Наталья Владимировна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Кокорин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Анатолий Владимирович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Кондрат Ольга Николаевна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Куршев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Владимир Иннокентьевич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Ожигова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Зоя Владимировна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Попов Николай Валентинович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Попов Алексей Александрович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Попова Ирина Витальевна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Маслов Александр Васильевич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Пермякова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Татьяна Семеновна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Свиридова Екатерина Юрьевна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Фан-мун-син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Андрей Владимирович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Елшин Владимир Ильич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42" name="Picture 2" descr="D:\Documents and Settings\Администратор\Рабочий стол\фото школы\MSOSCH2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857364"/>
            <a:ext cx="3048021" cy="2286016"/>
          </a:xfrm>
          <a:prstGeom prst="rect">
            <a:avLst/>
          </a:prstGeom>
          <a:noFill/>
        </p:spPr>
      </p:pic>
      <p:pic>
        <p:nvPicPr>
          <p:cNvPr id="5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1979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000100" y="500042"/>
            <a:ext cx="4000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Алашеева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Ирина Борисовна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Афанасьев Андрей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Анфиногенович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Баракина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Анна Анатольевна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Бродников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Андрей Анатольевич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Белобородова Людмила Григорьевна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Голяк </a:t>
            </a:r>
            <a:r>
              <a:rPr lang="ru-RU" sz="1200" dirty="0"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аиса Александровна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Евсюнин Алексей Михайлович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Ёлшин Игорь Михайлович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Захарова Ольга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Иванова Нина Петровна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Ибрагимов Андрей Михайлович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Костылев Андрей Николаевич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Коноваленко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Александр Сергеевич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lvl="0" indent="-228600" eaLnBrk="0" hangingPunct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Колмаков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Владимир Викторович</a:t>
            </a:r>
            <a:endParaRPr lang="ru-RU" sz="1200" dirty="0" smtClean="0">
              <a:latin typeface="+mn-lt"/>
            </a:endParaRP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Комлева Татьяна Леонидовна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Кузнецов Иван Дмитриевич</a:t>
            </a:r>
          </a:p>
          <a:p>
            <a:pPr marL="228600" lvl="0" indent="-228600" eaLnBrk="0" hangingPunct="0"/>
            <a:r>
              <a:rPr lang="ru-RU" sz="1200" dirty="0" err="1" smtClean="0">
                <a:latin typeface="+mn-lt"/>
              </a:rPr>
              <a:t>Кухтина</a:t>
            </a:r>
            <a:r>
              <a:rPr lang="ru-RU" sz="1200" dirty="0" smtClean="0">
                <a:latin typeface="+mn-lt"/>
              </a:rPr>
              <a:t> Людмила Ильинична</a:t>
            </a:r>
          </a:p>
          <a:p>
            <a:pPr marL="228600" lvl="0" indent="-228600" eaLnBrk="0" hangingPunct="0"/>
            <a:r>
              <a:rPr lang="ru-RU" sz="1200" dirty="0" err="1" smtClean="0">
                <a:latin typeface="+mn-lt"/>
              </a:rPr>
              <a:t>Кияева</a:t>
            </a:r>
            <a:r>
              <a:rPr lang="ru-RU" sz="1200" dirty="0" smtClean="0">
                <a:latin typeface="+mn-lt"/>
              </a:rPr>
              <a:t> Светлана Николаевна</a:t>
            </a:r>
          </a:p>
          <a:p>
            <a:pPr marL="228600" lvl="0" indent="-228600" eaLnBrk="0" hangingPunct="0"/>
            <a:r>
              <a:rPr lang="ru-RU" sz="1200" dirty="0" err="1" smtClean="0">
                <a:latin typeface="+mn-lt"/>
              </a:rPr>
              <a:t>Мерчанский</a:t>
            </a:r>
            <a:r>
              <a:rPr lang="ru-RU" sz="1200" dirty="0" smtClean="0">
                <a:latin typeface="+mn-lt"/>
              </a:rPr>
              <a:t> Сергей Викторович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Новиков Илья Иннокентьевич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Прохоров Михаил Александрович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Плотников Сергей Алексеевич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Попов Владимир Алексеевич</a:t>
            </a:r>
          </a:p>
          <a:p>
            <a:pPr marL="228600" lvl="0" indent="-228600" eaLnBrk="0" hangingPunct="0"/>
            <a:r>
              <a:rPr lang="ru-RU" sz="1200" dirty="0" err="1" smtClean="0">
                <a:latin typeface="+mn-lt"/>
              </a:rPr>
              <a:t>Полусурова</a:t>
            </a:r>
            <a:r>
              <a:rPr lang="ru-RU" sz="1200" dirty="0" smtClean="0">
                <a:latin typeface="+mn-lt"/>
              </a:rPr>
              <a:t> Ирина Алексеевна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Соболева Людмила Викторовна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Скосырская Людмила Геннадьевна</a:t>
            </a:r>
          </a:p>
          <a:p>
            <a:pPr marL="228600" lvl="0" indent="-228600" eaLnBrk="0" hangingPunct="0"/>
            <a:r>
              <a:rPr lang="ru-RU" sz="1200" dirty="0" smtClean="0">
                <a:latin typeface="+mn-lt"/>
              </a:rPr>
              <a:t>Холмогоров Сергей Иннокентьевич</a:t>
            </a:r>
          </a:p>
          <a:p>
            <a:pPr marL="228600" lvl="0" indent="-228600" eaLnBrk="0" hangingPunct="0"/>
            <a:r>
              <a:rPr lang="ru-RU" sz="1200" dirty="0" err="1" smtClean="0">
                <a:latin typeface="+mn-lt"/>
              </a:rPr>
              <a:t>Шатуев</a:t>
            </a:r>
            <a:r>
              <a:rPr lang="ru-RU" sz="1200" dirty="0" smtClean="0">
                <a:latin typeface="+mn-lt"/>
              </a:rPr>
              <a:t> Владимир </a:t>
            </a:r>
            <a:r>
              <a:rPr lang="ru-RU" sz="1200" dirty="0" err="1" smtClean="0">
                <a:latin typeface="+mn-lt"/>
              </a:rPr>
              <a:t>Иринеевич</a:t>
            </a:r>
            <a:endParaRPr lang="ru-RU" sz="1200" dirty="0" smtClean="0">
              <a:latin typeface="+mn-lt"/>
            </a:endParaRPr>
          </a:p>
          <a:p>
            <a:pPr marL="228600" lvl="0" indent="-228600" eaLnBrk="0" hangingPunct="0"/>
            <a:r>
              <a:rPr lang="ru-RU" sz="1200" dirty="0" err="1" smtClean="0">
                <a:latin typeface="+mn-lt"/>
              </a:rPr>
              <a:t>Шангина</a:t>
            </a:r>
            <a:r>
              <a:rPr lang="ru-RU" sz="1200" dirty="0" smtClean="0">
                <a:latin typeface="+mn-lt"/>
              </a:rPr>
              <a:t> Ирина Викторовна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Рисунок 4" descr="C:\Documents and Settings\Администратор\Рабочий стол\учит атлас\учителя  атлас00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14744" y="1571612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1678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1600" dirty="0">
                <a:latin typeface="+mn-lt"/>
              </a:rPr>
              <a:t>Александров Александр Михайлович</a:t>
            </a:r>
          </a:p>
          <a:p>
            <a:pPr marL="342900" indent="-342900"/>
            <a:r>
              <a:rPr lang="ru-RU" sz="1600" dirty="0">
                <a:latin typeface="+mn-lt"/>
              </a:rPr>
              <a:t>Андреев Алексей Анатольевич</a:t>
            </a:r>
          </a:p>
          <a:p>
            <a:pPr marL="342900" indent="-342900"/>
            <a:r>
              <a:rPr lang="ru-RU" sz="1600" dirty="0">
                <a:latin typeface="+mn-lt"/>
              </a:rPr>
              <a:t>Баринов Андрей Николаевич</a:t>
            </a:r>
          </a:p>
          <a:p>
            <a:pPr marL="342900" indent="-342900"/>
            <a:r>
              <a:rPr lang="ru-RU" sz="1600" dirty="0">
                <a:latin typeface="+mn-lt"/>
              </a:rPr>
              <a:t>Белов Валерий Александрович</a:t>
            </a:r>
          </a:p>
          <a:p>
            <a:pPr marL="342900" indent="-342900"/>
            <a:r>
              <a:rPr lang="ru-RU" sz="1600" dirty="0">
                <a:latin typeface="+mn-lt"/>
              </a:rPr>
              <a:t>Бельков Александр Александрович</a:t>
            </a:r>
          </a:p>
          <a:p>
            <a:pPr marL="342900" indent="-342900"/>
            <a:r>
              <a:rPr lang="ru-RU" sz="1600" dirty="0">
                <a:latin typeface="+mn-lt"/>
              </a:rPr>
              <a:t>Грошева Елена Николаевна</a:t>
            </a:r>
          </a:p>
          <a:p>
            <a:pPr marL="342900" indent="-342900"/>
            <a:r>
              <a:rPr lang="ru-RU" sz="1600" dirty="0">
                <a:latin typeface="+mn-lt"/>
              </a:rPr>
              <a:t>Грошева Ольга Викторовна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Коневин</a:t>
            </a:r>
            <a:r>
              <a:rPr lang="ru-RU" sz="1600" dirty="0">
                <a:latin typeface="+mn-lt"/>
              </a:rPr>
              <a:t> Александр Викторович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Колпачкова</a:t>
            </a:r>
            <a:r>
              <a:rPr lang="ru-RU" sz="1600" dirty="0">
                <a:latin typeface="+mn-lt"/>
              </a:rPr>
              <a:t> Лариса </a:t>
            </a:r>
            <a:r>
              <a:rPr lang="ru-RU" sz="1600" dirty="0" smtClean="0">
                <a:latin typeface="+mn-lt"/>
              </a:rPr>
              <a:t>Александровна</a:t>
            </a:r>
            <a:endParaRPr lang="ru-RU" sz="16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500174"/>
            <a:ext cx="3857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dirty="0">
                <a:latin typeface="+mn-lt"/>
              </a:rPr>
              <a:t>Катанаев Сергей Григорьевич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Ожигова</a:t>
            </a:r>
            <a:r>
              <a:rPr lang="ru-RU" sz="1600" dirty="0">
                <a:latin typeface="+mn-lt"/>
              </a:rPr>
              <a:t> Вера </a:t>
            </a:r>
            <a:r>
              <a:rPr lang="ru-RU" sz="1600" dirty="0" err="1">
                <a:latin typeface="+mn-lt"/>
              </a:rPr>
              <a:t>Изосимовна</a:t>
            </a:r>
            <a:endParaRPr lang="ru-RU" sz="1600" dirty="0">
              <a:latin typeface="+mn-lt"/>
            </a:endParaRPr>
          </a:p>
          <a:p>
            <a:pPr marL="342900" indent="-342900"/>
            <a:r>
              <a:rPr lang="ru-RU" sz="1600" dirty="0">
                <a:latin typeface="+mn-lt"/>
              </a:rPr>
              <a:t>Смирнова Любовь Евгеньевна</a:t>
            </a:r>
          </a:p>
          <a:p>
            <a:pPr marL="342900" indent="-342900"/>
            <a:r>
              <a:rPr lang="ru-RU" sz="1600" dirty="0" err="1">
                <a:latin typeface="+mn-lt"/>
              </a:rPr>
              <a:t>Скрипина</a:t>
            </a:r>
            <a:r>
              <a:rPr lang="ru-RU" sz="1600" dirty="0">
                <a:latin typeface="+mn-lt"/>
              </a:rPr>
              <a:t> Татьяна Алексеевна</a:t>
            </a:r>
          </a:p>
          <a:p>
            <a:pPr marL="342900" indent="-342900"/>
            <a:r>
              <a:rPr lang="ru-RU" sz="1600" dirty="0" err="1">
                <a:latin typeface="+mn-lt"/>
              </a:rPr>
              <a:t>Фан-Мун-Син</a:t>
            </a:r>
            <a:r>
              <a:rPr lang="ru-RU" sz="1600" dirty="0">
                <a:latin typeface="+mn-lt"/>
              </a:rPr>
              <a:t> Людмила Владимировна</a:t>
            </a:r>
          </a:p>
          <a:p>
            <a:pPr marL="342900" indent="-342900"/>
            <a:r>
              <a:rPr lang="ru-RU" sz="1600" dirty="0">
                <a:latin typeface="+mn-lt"/>
              </a:rPr>
              <a:t>Чирков Валерий Викторович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Пучинский</a:t>
            </a:r>
            <a:r>
              <a:rPr lang="ru-RU" sz="1600" dirty="0">
                <a:latin typeface="+mn-lt"/>
              </a:rPr>
              <a:t> Юрий Петрович</a:t>
            </a:r>
          </a:p>
          <a:p>
            <a:pPr marL="342900" indent="-342900"/>
            <a:r>
              <a:rPr lang="ru-RU" sz="1600" dirty="0">
                <a:latin typeface="+mn-lt"/>
              </a:rPr>
              <a:t>Волошин Игорь Владимирович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Мудров</a:t>
            </a:r>
            <a:r>
              <a:rPr lang="ru-RU" sz="1600" dirty="0">
                <a:latin typeface="+mn-lt"/>
              </a:rPr>
              <a:t> Владимир </a:t>
            </a:r>
          </a:p>
          <a:p>
            <a:pPr marL="342900" indent="-342900"/>
            <a:r>
              <a:rPr lang="ru-RU" sz="1600" dirty="0">
                <a:latin typeface="+mn-lt"/>
              </a:rPr>
              <a:t>Каратаева Людмила Алексеевна</a:t>
            </a:r>
          </a:p>
          <a:p>
            <a:pPr marL="342900" indent="-342900"/>
            <a:r>
              <a:rPr lang="ru-RU" sz="1600" dirty="0" err="1">
                <a:latin typeface="+mn-lt"/>
              </a:rPr>
              <a:t>Монахова</a:t>
            </a:r>
            <a:r>
              <a:rPr lang="ru-RU" sz="1600" dirty="0">
                <a:latin typeface="+mn-lt"/>
              </a:rPr>
              <a:t> Ирина Николаевна</a:t>
            </a:r>
          </a:p>
        </p:txBody>
      </p:sp>
      <p:pic>
        <p:nvPicPr>
          <p:cNvPr id="7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1981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2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928802"/>
            <a:ext cx="7072362" cy="191470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92303"/>
                </a:solidFill>
                <a:latin typeface="Monotype Corsiva" pitchFamily="66" charset="0"/>
              </a:rPr>
              <a:t>Выпускники       средней школы</a:t>
            </a:r>
            <a:endParaRPr lang="ru-RU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49230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Picture 4" descr="http://knap.ucoz.ru/_pu/0/6841045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5" action="ppaction://hlinksldjump"/>
              </a:rPr>
              <a:t>1973-1983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6" action="ppaction://hlinksldjump"/>
              </a:rPr>
              <a:t>1974-1984</a:t>
            </a:r>
            <a:endParaRPr lang="ru-RU" dirty="0" smtClean="0"/>
          </a:p>
          <a:p>
            <a:pPr marL="342900" indent="-342900" algn="r"/>
            <a:r>
              <a:rPr lang="ru-RU" dirty="0" smtClean="0">
                <a:hlinkClick r:id="rId7" action="ppaction://hlinksldjump"/>
              </a:rPr>
              <a:t>1975-1985</a:t>
            </a:r>
            <a:endParaRPr lang="ru-RU" dirty="0" smtClean="0"/>
          </a:p>
          <a:p>
            <a:pPr marL="342900" indent="-342900"/>
            <a:r>
              <a:rPr lang="ru-RU" dirty="0" smtClean="0">
                <a:hlinkClick r:id="rId8" action="ppaction://hlinksldjump"/>
              </a:rPr>
              <a:t>1976-1986</a:t>
            </a:r>
            <a:endParaRPr lang="ru-RU" dirty="0" smtClean="0"/>
          </a:p>
          <a:p>
            <a:pPr marL="342900" indent="-342900" algn="r"/>
            <a:r>
              <a:rPr lang="ru-RU" dirty="0" smtClean="0">
                <a:hlinkClick r:id="rId9" action="ppaction://hlinksldjump"/>
              </a:rPr>
              <a:t>1977-1987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857628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10" action="ppaction://hlinksldjump"/>
              </a:rPr>
              <a:t>1978-1988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11" action="ppaction://hlinksldjump"/>
              </a:rPr>
              <a:t>1979-1989</a:t>
            </a:r>
          </a:p>
          <a:p>
            <a:pPr marL="342900" indent="-342900" algn="r"/>
            <a:r>
              <a:rPr lang="ru-RU" dirty="0" smtClean="0">
                <a:hlinkClick r:id="rId12" action="ppaction://hlinksldjump"/>
              </a:rPr>
              <a:t>1980-1990</a:t>
            </a:r>
            <a:endParaRPr lang="ru-RU" dirty="0" smtClean="0"/>
          </a:p>
          <a:p>
            <a:pPr marL="342900" indent="-342900"/>
            <a:r>
              <a:rPr lang="ru-RU" dirty="0" smtClean="0">
                <a:hlinkClick r:id="rId13" action="ppaction://hlinksldjump"/>
              </a:rPr>
              <a:t>1981-1991</a:t>
            </a:r>
            <a:endParaRPr lang="ru-RU" dirty="0" smtClean="0"/>
          </a:p>
          <a:p>
            <a:pPr marL="342900" indent="-342900" algn="r"/>
            <a:r>
              <a:rPr lang="ru-RU" dirty="0" smtClean="0">
                <a:hlinkClick r:id="rId14" action="ppaction://hlinksldjump"/>
              </a:rPr>
              <a:t>1982-1992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15" action="ppaction://hlinksldjump"/>
              </a:rPr>
              <a:t>1983-1993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4291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16" action="ppaction://hlinksldjump"/>
              </a:rPr>
              <a:t>1984-1994</a:t>
            </a:r>
            <a:endParaRPr lang="ru-RU" dirty="0" smtClean="0"/>
          </a:p>
          <a:p>
            <a:pPr marL="342900" indent="-342900" algn="ctr"/>
            <a:r>
              <a:rPr lang="ru-RU" dirty="0" smtClean="0">
                <a:hlinkClick r:id="rId17" action="ppaction://hlinksldjump"/>
              </a:rPr>
              <a:t>1985-1995</a:t>
            </a:r>
            <a:endParaRPr lang="ru-RU" dirty="0" smtClean="0"/>
          </a:p>
          <a:p>
            <a:pPr marL="342900" indent="-342900" algn="r"/>
            <a:r>
              <a:rPr lang="ru-RU" dirty="0" smtClean="0">
                <a:hlinkClick r:id="rId18" action="ppaction://hlinksldjump"/>
              </a:rPr>
              <a:t>1986-1996</a:t>
            </a:r>
            <a:endParaRPr lang="ru-RU" dirty="0" smtClean="0"/>
          </a:p>
          <a:p>
            <a:pPr marL="342900" indent="-342900"/>
            <a:r>
              <a:rPr lang="ru-RU" dirty="0" smtClean="0">
                <a:hlinkClick r:id="rId19" action="ppaction://hlinksldjump"/>
              </a:rPr>
              <a:t>1987-1997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071942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20" action="ppaction://hlinksldjump"/>
              </a:rPr>
              <a:t>1988-1998</a:t>
            </a:r>
            <a:endParaRPr lang="ru-RU" dirty="0" smtClean="0"/>
          </a:p>
          <a:p>
            <a:pPr marL="342900" indent="-342900" algn="ctr"/>
            <a:endParaRPr lang="ru-RU" dirty="0" smtClean="0"/>
          </a:p>
          <a:p>
            <a:pPr marL="342900" indent="-342900" algn="ctr"/>
            <a:r>
              <a:rPr lang="ru-RU" dirty="0" smtClean="0">
                <a:hlinkClick r:id="rId21" action="ppaction://hlinksldjump"/>
              </a:rPr>
              <a:t>1988-1999</a:t>
            </a:r>
            <a:endParaRPr lang="ru-RU" dirty="0" smtClean="0"/>
          </a:p>
          <a:p>
            <a:pPr marL="342900" indent="-342900" algn="r"/>
            <a:endParaRPr lang="ru-RU" dirty="0" smtClean="0"/>
          </a:p>
          <a:p>
            <a:pPr marL="342900" indent="-342900" algn="r"/>
            <a:r>
              <a:rPr lang="ru-RU" dirty="0" smtClean="0">
                <a:hlinkClick r:id="rId22" action="ppaction://hlinksldjump"/>
              </a:rPr>
              <a:t>1989 - 1999</a:t>
            </a:r>
            <a:endParaRPr lang="ru-RU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1973-1983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642918"/>
            <a:ext cx="37147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Алашеев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Алексей Борисович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Белобородов Андрей Григорьевич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Белоусов Владимир Георгиевич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Бондаренко Елена Ивановна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Бродников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Николай Анатольевич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Воеводина Наталья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Перкомовна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Гарманов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Андрей Васильевич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Жаворонкова Наталья Евгеньевна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Карпова Валентина Витальевна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lang="ru-RU" sz="1400" dirty="0" err="1" smtClean="0">
                <a:latin typeface="+mn-lt"/>
                <a:cs typeface="Times New Roman" pitchFamily="18" charset="0"/>
              </a:rPr>
              <a:t>Коневина</a:t>
            </a:r>
            <a:r>
              <a:rPr lang="ru-RU" sz="1400" dirty="0" smtClean="0">
                <a:latin typeface="+mn-lt"/>
                <a:cs typeface="Times New Roman" pitchFamily="18" charset="0"/>
              </a:rPr>
              <a:t> Елена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Костылев Александр Николаевич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 eaLnBrk="0" hangingPunct="0"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Кузнецов Алексей Дмитриевич</a:t>
            </a:r>
          </a:p>
          <a:p>
            <a:pPr marL="34290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Лихонина Светлана Викторовна </a:t>
            </a:r>
            <a:endParaRPr lang="ru-RU" sz="14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571876"/>
            <a:ext cx="51435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78579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Меньшиков Евгений Геннадьевич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Мисюркеева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Анна Владимировна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Монахов Денис Анатольевич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Ситников Владимир Викторович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Ситников Юрий Викторович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Скосырский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Андрей Геннадьевич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Степанов Алексей Иванович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Степанов Пётр Николаевич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Торохова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Наталья Ивановна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Христосенко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Андрей Анатольевич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Шапошникова Татьяна Леонидовна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Шарстепанов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Карл </a:t>
            </a: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Кимович</a:t>
            </a:r>
            <a:endParaRPr lang="ru-RU" sz="1400" dirty="0" smtClean="0">
              <a:latin typeface="+mn-lt"/>
            </a:endParaRPr>
          </a:p>
        </p:txBody>
      </p:sp>
      <p:pic>
        <p:nvPicPr>
          <p:cNvPr id="46082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1974-1984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71546"/>
            <a:ext cx="3714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Александрова Евгения Михайловна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Баракин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Валерий Викторович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Белова Наталья Сергеевна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Бурдинская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Наталья Леонидовна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Иванов Николай Сергеевич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Комлева Наталья Леонидовна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Коновалова Алла Владимировна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Куливец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Владимир Васильевич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065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Любовников Виктор Александрович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214686"/>
            <a:ext cx="5857916" cy="32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38" y="1142984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Максимова Оксана Александровна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Немакин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Борис Борисович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Павлова Лидия Лаврентьевна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Паршина </a:t>
            </a:r>
            <a:r>
              <a:rPr lang="ru-RU" sz="1400" dirty="0" err="1" smtClean="0">
                <a:latin typeface="+mn-lt"/>
                <a:ea typeface="Calibri" pitchFamily="34" charset="0"/>
                <a:cs typeface="Times New Roman" pitchFamily="18" charset="0"/>
              </a:rPr>
              <a:t>Айна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 Альбертовна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Попова Светлана Александровна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Прохоров Иван Анатольевич</a:t>
            </a:r>
            <a:endParaRPr lang="ru-RU" sz="1400" dirty="0" smtClean="0">
              <a:latin typeface="+mn-lt"/>
            </a:endParaRPr>
          </a:p>
          <a:p>
            <a:pPr marL="34290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Троицкий Виктор Николаевич</a:t>
            </a:r>
          </a:p>
          <a:p>
            <a:pPr marL="342900" indent="-342900" eaLnBrk="0" hangingPunct="0">
              <a:tabLst>
                <a:tab pos="1306513" algn="l"/>
              </a:tabLst>
            </a:pP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Фёдоров Юрий Владимирович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>
              <a:tabLst>
                <a:tab pos="1306513" algn="l"/>
              </a:tabLst>
            </a:pPr>
            <a:endParaRPr lang="ru-RU" sz="1400" dirty="0" smtClean="0">
              <a:latin typeface="+mn-lt"/>
            </a:endParaRPr>
          </a:p>
        </p:txBody>
      </p:sp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4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1975-1985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928670"/>
            <a:ext cx="3571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dirty="0" smtClean="0">
                <a:latin typeface="+mn-lt"/>
              </a:rPr>
              <a:t>Алимасова Ольга Викторовна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Баракина</a:t>
            </a:r>
            <a:r>
              <a:rPr lang="ru-RU" sz="1400" dirty="0" smtClean="0">
                <a:latin typeface="+mn-lt"/>
              </a:rPr>
              <a:t> Любовь Викторовна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Баранов Андрей Александрович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Белобородова Мария Григорьевна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Бельков Алексей Викторович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Доржиев Олег Александрович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Засухин</a:t>
            </a:r>
            <a:r>
              <a:rPr lang="ru-RU" sz="1400" dirty="0" smtClean="0">
                <a:latin typeface="+mn-lt"/>
              </a:rPr>
              <a:t> Игорь Владимирович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Иванов Алексей Петрович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Катанаева</a:t>
            </a:r>
            <a:r>
              <a:rPr lang="ru-RU" sz="1400" dirty="0" smtClean="0">
                <a:latin typeface="+mn-lt"/>
              </a:rPr>
              <a:t> Наталья Григорьевна 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Колмакова</a:t>
            </a:r>
            <a:r>
              <a:rPr lang="ru-RU" sz="1400" dirty="0" smtClean="0">
                <a:latin typeface="+mn-lt"/>
              </a:rPr>
              <a:t> Ольга Ивановна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Мисюркеев</a:t>
            </a:r>
            <a:r>
              <a:rPr lang="ru-RU" sz="1400" dirty="0" smtClean="0">
                <a:latin typeface="+mn-lt"/>
              </a:rPr>
              <a:t> Андрей Владимирович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Ожигова</a:t>
            </a:r>
            <a:r>
              <a:rPr lang="ru-RU" sz="1400" dirty="0" smtClean="0">
                <a:latin typeface="+mn-lt"/>
              </a:rPr>
              <a:t> Дарья </a:t>
            </a:r>
            <a:r>
              <a:rPr lang="ru-RU" sz="1400" dirty="0" err="1" smtClean="0">
                <a:latin typeface="+mn-lt"/>
              </a:rPr>
              <a:t>Изосимовна</a:t>
            </a:r>
            <a:endParaRPr lang="ru-RU" sz="1400" dirty="0" smtClean="0">
              <a:latin typeface="+mn-lt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571876"/>
            <a:ext cx="53523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000108"/>
            <a:ext cx="40719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smtClean="0">
                <a:latin typeface="+mn-lt"/>
              </a:rPr>
              <a:t>Окладникова Елена Юрьевна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Пермякова</a:t>
            </a:r>
            <a:r>
              <a:rPr lang="ru-RU" sz="1400" dirty="0" smtClean="0">
                <a:latin typeface="+mn-lt"/>
              </a:rPr>
              <a:t> Людмила Семеновна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Полусурова</a:t>
            </a:r>
            <a:r>
              <a:rPr lang="ru-RU" sz="1400" dirty="0" smtClean="0">
                <a:latin typeface="+mn-lt"/>
              </a:rPr>
              <a:t> Инна Алексеевна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Попов Андрей Александрович 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Проскуряков Валерий Владимирович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Прохоров Николай Владимирович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Распопов Сергей Анатольевич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Смирнова Ирина Максимовна 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Торохов</a:t>
            </a:r>
            <a:r>
              <a:rPr lang="ru-RU" sz="1400" dirty="0" smtClean="0">
                <a:latin typeface="+mn-lt"/>
              </a:rPr>
              <a:t> Юрий Иванович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Фокин Николай Валентинович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Шергина Ирина Валерьевна</a:t>
            </a:r>
            <a:endParaRPr lang="ru-RU" sz="1400" dirty="0">
              <a:latin typeface="+mn-lt"/>
            </a:endParaRPr>
          </a:p>
        </p:txBody>
      </p:sp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28794" y="928670"/>
            <a:ext cx="62151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00" dirty="0" smtClean="0">
                <a:latin typeface="+mn-lt"/>
              </a:rPr>
              <a:t>С 1976года директором </a:t>
            </a:r>
            <a:r>
              <a:rPr lang="ru-RU" sz="1500" dirty="0" err="1" smtClean="0">
                <a:latin typeface="+mn-lt"/>
              </a:rPr>
              <a:t>Маловской</a:t>
            </a:r>
            <a:r>
              <a:rPr lang="ru-RU" sz="1500" dirty="0" smtClean="0">
                <a:latin typeface="+mn-lt"/>
              </a:rPr>
              <a:t> восьмилетней школы была </a:t>
            </a:r>
            <a:r>
              <a:rPr lang="ru-RU" sz="1500" b="1" dirty="0" smtClean="0">
                <a:latin typeface="+mn-lt"/>
              </a:rPr>
              <a:t>Трухина Нина Никитична. </a:t>
            </a:r>
            <a:r>
              <a:rPr lang="ru-RU" sz="1500" dirty="0" smtClean="0">
                <a:latin typeface="+mn-lt"/>
              </a:rPr>
              <a:t>С 1982 года школа стала средней. С этого момента было выпущено 580 учеников. </a:t>
            </a:r>
          </a:p>
          <a:p>
            <a:r>
              <a:rPr lang="ru-RU" sz="1500" dirty="0" smtClean="0">
                <a:latin typeface="+mn-lt"/>
              </a:rPr>
              <a:t> Из них с золотой медалью закончили </a:t>
            </a:r>
            <a:r>
              <a:rPr lang="ru-RU" sz="1500" b="1" dirty="0" smtClean="0">
                <a:latin typeface="+mn-lt"/>
              </a:rPr>
              <a:t>7 </a:t>
            </a:r>
            <a:r>
              <a:rPr lang="ru-RU" sz="1500" dirty="0" smtClean="0">
                <a:latin typeface="+mn-lt"/>
              </a:rPr>
              <a:t>человек, с серебряной медалью </a:t>
            </a:r>
            <a:r>
              <a:rPr lang="ru-RU" sz="1500" b="1" dirty="0" smtClean="0">
                <a:latin typeface="+mn-lt"/>
              </a:rPr>
              <a:t>26</a:t>
            </a:r>
            <a:r>
              <a:rPr lang="ru-RU" sz="1500" dirty="0" smtClean="0">
                <a:latin typeface="+mn-lt"/>
              </a:rPr>
              <a:t> человек. Первыми медалистами были выпускники 1987 года: </a:t>
            </a:r>
            <a:r>
              <a:rPr lang="ru-RU" sz="1500" b="1" dirty="0" smtClean="0">
                <a:latin typeface="+mn-lt"/>
              </a:rPr>
              <a:t>Маханов Андрей и Белов Сергей. </a:t>
            </a:r>
          </a:p>
          <a:p>
            <a:r>
              <a:rPr lang="ru-RU" sz="1500" dirty="0" smtClean="0">
                <a:latin typeface="+mn-lt"/>
              </a:rPr>
              <a:t>  С 1987 года директором школы работал </a:t>
            </a:r>
            <a:r>
              <a:rPr lang="ru-RU" sz="1500" b="1" dirty="0" smtClean="0">
                <a:latin typeface="+mn-lt"/>
              </a:rPr>
              <a:t>Александр </a:t>
            </a:r>
            <a:r>
              <a:rPr lang="ru-RU" sz="1500" b="1" dirty="0" err="1" smtClean="0">
                <a:latin typeface="+mn-lt"/>
              </a:rPr>
              <a:t>Лайдапович</a:t>
            </a:r>
            <a:r>
              <a:rPr lang="ru-RU" sz="1500" b="1" dirty="0" smtClean="0">
                <a:latin typeface="+mn-lt"/>
              </a:rPr>
              <a:t> </a:t>
            </a:r>
            <a:r>
              <a:rPr lang="ru-RU" sz="1500" b="1" dirty="0" err="1" smtClean="0">
                <a:latin typeface="+mn-lt"/>
              </a:rPr>
              <a:t>Самбуев</a:t>
            </a:r>
            <a:r>
              <a:rPr lang="ru-RU" sz="1500" b="1" dirty="0" smtClean="0">
                <a:latin typeface="+mn-lt"/>
              </a:rPr>
              <a:t>.</a:t>
            </a:r>
            <a:r>
              <a:rPr lang="ru-RU" sz="1500" dirty="0" smtClean="0">
                <a:latin typeface="+mn-lt"/>
              </a:rPr>
              <a:t> При нём школа достигла высоких результатов:  была организована работа центров по интересам, улучшена материально-техническая база. </a:t>
            </a:r>
          </a:p>
          <a:p>
            <a:r>
              <a:rPr lang="ru-RU" sz="1500" dirty="0" smtClean="0">
                <a:latin typeface="+mn-lt"/>
              </a:rPr>
              <a:t>  В 1988 году бригадой из артели «Рассвет» был сделан пристрой на несколько классных комнат.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5" y="3779961"/>
            <a:ext cx="3929091" cy="20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786190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1976-1986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928670"/>
            <a:ext cx="3571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dirty="0" smtClean="0">
                <a:latin typeface="+mn-lt"/>
              </a:rPr>
              <a:t>Антипин Владимир Александрович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Баранова Оксана Владимировна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Бутакова</a:t>
            </a:r>
            <a:r>
              <a:rPr lang="ru-RU" sz="1400" dirty="0" smtClean="0">
                <a:latin typeface="+mn-lt"/>
              </a:rPr>
              <a:t> Наталья Васильевна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Вишняков Юрий Юрьевич 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Вылков</a:t>
            </a:r>
            <a:r>
              <a:rPr lang="ru-RU" sz="1400" dirty="0" smtClean="0">
                <a:latin typeface="+mn-lt"/>
              </a:rPr>
              <a:t> Игорь Александрович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Голяк (Баширов)  Игорь Романович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Доржиев Валентин Александрович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Жигмитов</a:t>
            </a:r>
            <a:r>
              <a:rPr lang="ru-RU" sz="1400" dirty="0" smtClean="0">
                <a:latin typeface="+mn-lt"/>
              </a:rPr>
              <a:t>  </a:t>
            </a:r>
            <a:r>
              <a:rPr lang="ru-RU" sz="1400" dirty="0" err="1" smtClean="0">
                <a:latin typeface="+mn-lt"/>
              </a:rPr>
              <a:t>Баир</a:t>
            </a:r>
            <a:r>
              <a:rPr lang="ru-RU" sz="1400" dirty="0" smtClean="0">
                <a:latin typeface="+mn-lt"/>
              </a:rPr>
              <a:t> Николаевич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Землянушнова</a:t>
            </a:r>
            <a:r>
              <a:rPr lang="ru-RU" sz="1400" dirty="0" smtClean="0">
                <a:latin typeface="+mn-lt"/>
              </a:rPr>
              <a:t> Ольга Константиновна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Коневин</a:t>
            </a:r>
            <a:r>
              <a:rPr lang="ru-RU" sz="1400" dirty="0" smtClean="0">
                <a:latin typeface="+mn-lt"/>
              </a:rPr>
              <a:t> Андрей Викторович 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Кокорина</a:t>
            </a:r>
            <a:r>
              <a:rPr lang="ru-RU" sz="1400" dirty="0" smtClean="0">
                <a:latin typeface="+mn-lt"/>
              </a:rPr>
              <a:t> Ирина Владимировна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429000"/>
            <a:ext cx="5214974" cy="326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38" y="1142984"/>
            <a:ext cx="3500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smtClean="0">
                <a:latin typeface="+mn-lt"/>
              </a:rPr>
              <a:t>Кряжев  Дмитрий Вячеславович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Кривошеева Галина Николаевна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Кривошеева Ольга Николаевна 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Попова Нина Дмитриевна 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Суханова Светлана Николаевна 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Троицкий Алексей Николаевич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Федорова Лидия Владимировна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Федотов Олег Александрович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Челохсаев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Заур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Казбекович</a:t>
            </a:r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smtClean="0">
                <a:latin typeface="+mn-lt"/>
              </a:rPr>
              <a:t>Юрин Валерий Иванович</a:t>
            </a:r>
            <a:endParaRPr lang="ru-RU" sz="1400" dirty="0">
              <a:latin typeface="+mn-lt"/>
            </a:endParaRPr>
          </a:p>
        </p:txBody>
      </p:sp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1977-1987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785794"/>
            <a:ext cx="35719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>
                <a:latin typeface="+mn-lt"/>
              </a:rPr>
              <a:t>Афанасьева Елена </a:t>
            </a:r>
            <a:r>
              <a:rPr lang="ru-RU" sz="1350" dirty="0" err="1" smtClean="0">
                <a:latin typeface="+mn-lt"/>
              </a:rPr>
              <a:t>Анфиногеновна</a:t>
            </a:r>
            <a:endParaRPr lang="ru-RU" sz="1350" dirty="0" smtClean="0">
              <a:latin typeface="+mn-lt"/>
            </a:endParaRPr>
          </a:p>
          <a:p>
            <a:r>
              <a:rPr lang="ru-RU" sz="1350" dirty="0" err="1" smtClean="0">
                <a:latin typeface="+mn-lt"/>
              </a:rPr>
              <a:t>Бутакова</a:t>
            </a:r>
            <a:r>
              <a:rPr lang="ru-RU" sz="1350" dirty="0" smtClean="0">
                <a:latin typeface="+mn-lt"/>
              </a:rPr>
              <a:t> Татьяна Алексеевна</a:t>
            </a:r>
          </a:p>
          <a:p>
            <a:r>
              <a:rPr lang="ru-RU" sz="1350" dirty="0" smtClean="0">
                <a:latin typeface="+mn-lt"/>
              </a:rPr>
              <a:t>Белов Сергей Александрович</a:t>
            </a:r>
          </a:p>
          <a:p>
            <a:r>
              <a:rPr lang="ru-RU" sz="1350" dirty="0" smtClean="0">
                <a:latin typeface="+mn-lt"/>
              </a:rPr>
              <a:t>Белова Анна Дмитриевна </a:t>
            </a:r>
          </a:p>
          <a:p>
            <a:r>
              <a:rPr lang="ru-RU" sz="1350" dirty="0" smtClean="0">
                <a:latin typeface="+mn-lt"/>
              </a:rPr>
              <a:t>Винников Константин </a:t>
            </a:r>
            <a:r>
              <a:rPr lang="ru-RU" sz="1350" dirty="0" err="1" smtClean="0">
                <a:latin typeface="+mn-lt"/>
              </a:rPr>
              <a:t>Евграфович</a:t>
            </a:r>
            <a:r>
              <a:rPr lang="ru-RU" sz="1350" dirty="0" smtClean="0">
                <a:latin typeface="+mn-lt"/>
              </a:rPr>
              <a:t> </a:t>
            </a:r>
          </a:p>
          <a:p>
            <a:r>
              <a:rPr lang="ru-RU" sz="1350" dirty="0" smtClean="0">
                <a:latin typeface="+mn-lt"/>
              </a:rPr>
              <a:t>Голяк Елена Владимировна</a:t>
            </a:r>
          </a:p>
          <a:p>
            <a:r>
              <a:rPr lang="ru-RU" sz="1350" dirty="0" smtClean="0">
                <a:latin typeface="+mn-lt"/>
              </a:rPr>
              <a:t>Голяк Ольга Александровна</a:t>
            </a:r>
          </a:p>
          <a:p>
            <a:r>
              <a:rPr lang="ru-RU" sz="1350" dirty="0" smtClean="0">
                <a:latin typeface="+mn-lt"/>
              </a:rPr>
              <a:t>Грошева Ирина Николаевна</a:t>
            </a:r>
          </a:p>
          <a:p>
            <a:r>
              <a:rPr lang="ru-RU" sz="1350" dirty="0" smtClean="0">
                <a:latin typeface="+mn-lt"/>
              </a:rPr>
              <a:t>Деменков Игорь Семёнович</a:t>
            </a:r>
          </a:p>
          <a:p>
            <a:r>
              <a:rPr lang="ru-RU" sz="1350" dirty="0" err="1" smtClean="0">
                <a:latin typeface="+mn-lt"/>
              </a:rPr>
              <a:t>Ерилова</a:t>
            </a:r>
            <a:r>
              <a:rPr lang="ru-RU" sz="1350" dirty="0" smtClean="0">
                <a:latin typeface="+mn-lt"/>
              </a:rPr>
              <a:t>  Людмила Петровна</a:t>
            </a:r>
          </a:p>
          <a:p>
            <a:r>
              <a:rPr lang="ru-RU" sz="1350" dirty="0" err="1" smtClean="0">
                <a:latin typeface="+mn-lt"/>
              </a:rPr>
              <a:t>Жарикова</a:t>
            </a:r>
            <a:r>
              <a:rPr lang="ru-RU" sz="1350" dirty="0" smtClean="0">
                <a:latin typeface="+mn-lt"/>
              </a:rPr>
              <a:t>  Елена Валерьевна</a:t>
            </a:r>
          </a:p>
          <a:p>
            <a:r>
              <a:rPr lang="ru-RU" sz="1350" dirty="0" err="1" smtClean="0">
                <a:latin typeface="+mn-lt"/>
              </a:rPr>
              <a:t>Засухина</a:t>
            </a:r>
            <a:r>
              <a:rPr lang="ru-RU" sz="1350" dirty="0" smtClean="0">
                <a:latin typeface="+mn-lt"/>
              </a:rPr>
              <a:t>  Людмила Владимировна</a:t>
            </a:r>
          </a:p>
          <a:p>
            <a:r>
              <a:rPr lang="ru-RU" sz="1350" dirty="0" smtClean="0">
                <a:latin typeface="+mn-lt"/>
              </a:rPr>
              <a:t>Иванов Сергей Владимирович </a:t>
            </a:r>
          </a:p>
          <a:p>
            <a:r>
              <a:rPr lang="ru-RU" sz="1350" dirty="0" smtClean="0">
                <a:latin typeface="+mn-lt"/>
              </a:rPr>
              <a:t>Кашина Татьяна Александровна</a:t>
            </a:r>
          </a:p>
          <a:p>
            <a:r>
              <a:rPr lang="ru-RU" sz="1350" dirty="0" smtClean="0">
                <a:latin typeface="+mn-lt"/>
              </a:rPr>
              <a:t>Козулин  Евгений Анатольевич </a:t>
            </a:r>
          </a:p>
          <a:p>
            <a:r>
              <a:rPr lang="ru-RU" sz="1350" dirty="0" err="1" smtClean="0">
                <a:latin typeface="+mn-lt"/>
              </a:rPr>
              <a:t>Коневина</a:t>
            </a:r>
            <a:r>
              <a:rPr lang="ru-RU" sz="1350" dirty="0" smtClean="0">
                <a:latin typeface="+mn-lt"/>
              </a:rPr>
              <a:t> Евгения Николаевна  </a:t>
            </a:r>
          </a:p>
          <a:p>
            <a:r>
              <a:rPr lang="ru-RU" sz="1350" dirty="0" smtClean="0">
                <a:latin typeface="+mn-lt"/>
              </a:rPr>
              <a:t>Коновалов Олег Владимирович</a:t>
            </a:r>
          </a:p>
          <a:p>
            <a:r>
              <a:rPr lang="ru-RU" sz="1350" dirty="0" smtClean="0">
                <a:latin typeface="+mn-lt"/>
              </a:rPr>
              <a:t>Ларионов Сергей Павлович </a:t>
            </a:r>
          </a:p>
          <a:p>
            <a:r>
              <a:rPr lang="ru-RU" sz="1350" dirty="0" err="1" smtClean="0">
                <a:latin typeface="+mn-lt"/>
              </a:rPr>
              <a:t>Ливаншу</a:t>
            </a:r>
            <a:r>
              <a:rPr lang="ru-RU" sz="1350" dirty="0" smtClean="0">
                <a:latin typeface="+mn-lt"/>
              </a:rPr>
              <a:t> Ольга Николаевна</a:t>
            </a:r>
          </a:p>
          <a:p>
            <a:r>
              <a:rPr lang="ru-RU" sz="1350" dirty="0" smtClean="0">
                <a:latin typeface="+mn-lt"/>
              </a:rPr>
              <a:t>Маханов Андрей Алексеевич </a:t>
            </a:r>
          </a:p>
          <a:p>
            <a:r>
              <a:rPr lang="ru-RU" sz="1350" dirty="0" err="1" smtClean="0">
                <a:latin typeface="+mn-lt"/>
              </a:rPr>
              <a:t>Пересада</a:t>
            </a:r>
            <a:r>
              <a:rPr lang="ru-RU" sz="1350" dirty="0" smtClean="0">
                <a:latin typeface="+mn-lt"/>
              </a:rPr>
              <a:t> Иван Дмитриевич</a:t>
            </a:r>
          </a:p>
          <a:p>
            <a:r>
              <a:rPr lang="ru-RU" sz="1350" dirty="0" err="1" smtClean="0">
                <a:latin typeface="+mn-lt"/>
              </a:rPr>
              <a:t>Попленко</a:t>
            </a:r>
            <a:r>
              <a:rPr lang="ru-RU" sz="1350" dirty="0" smtClean="0">
                <a:latin typeface="+mn-lt"/>
              </a:rPr>
              <a:t> Игорь Геннадьевич</a:t>
            </a:r>
          </a:p>
          <a:p>
            <a:r>
              <a:rPr lang="ru-RU" sz="1350" dirty="0" smtClean="0">
                <a:latin typeface="+mn-lt"/>
              </a:rPr>
              <a:t>Свиридова Ирина Юрьевна</a:t>
            </a:r>
          </a:p>
          <a:p>
            <a:r>
              <a:rPr lang="ru-RU" sz="1350" dirty="0" smtClean="0">
                <a:latin typeface="+mn-lt"/>
              </a:rPr>
              <a:t>Сундуков Олег Владимирович </a:t>
            </a:r>
          </a:p>
          <a:p>
            <a:r>
              <a:rPr lang="ru-RU" sz="1350" dirty="0" err="1" smtClean="0">
                <a:latin typeface="+mn-lt"/>
              </a:rPr>
              <a:t>Файсханова</a:t>
            </a:r>
            <a:r>
              <a:rPr lang="ru-RU" sz="1350" dirty="0" smtClean="0">
                <a:latin typeface="+mn-lt"/>
              </a:rPr>
              <a:t> Инна Сергеевна </a:t>
            </a:r>
            <a:endParaRPr lang="ru-RU" sz="1350" dirty="0">
              <a:latin typeface="+mn-lt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357298"/>
            <a:ext cx="460216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1978-1988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642918"/>
            <a:ext cx="371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err="1" smtClean="0">
                <a:latin typeface="+mn-lt"/>
              </a:rPr>
              <a:t>Алимасов</a:t>
            </a:r>
            <a:r>
              <a:rPr lang="ru-RU" sz="1400" dirty="0" smtClean="0">
                <a:latin typeface="+mn-lt"/>
              </a:rPr>
              <a:t> Олег Викторович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Антошкин Сергей Евгеньевич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Баранов Александр Владимирович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Белоусов Виталий Георгиевич 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Бельков Михаил Александрович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Григорьева Татьяна  Николаевна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Грехова</a:t>
            </a:r>
            <a:r>
              <a:rPr lang="ru-RU" sz="1400" dirty="0" smtClean="0">
                <a:latin typeface="+mn-lt"/>
              </a:rPr>
              <a:t> Елена Николаевна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Деревцова</a:t>
            </a:r>
            <a:r>
              <a:rPr lang="ru-RU" sz="1400" dirty="0" smtClean="0">
                <a:latin typeface="+mn-lt"/>
              </a:rPr>
              <a:t> Светлана Анатольевна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Завьялова Татьяна Сергеевна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Капитонец</a:t>
            </a:r>
            <a:r>
              <a:rPr lang="ru-RU" sz="1400" dirty="0" smtClean="0">
                <a:latin typeface="+mn-lt"/>
              </a:rPr>
              <a:t> Владимир Владимирович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Коптелов</a:t>
            </a:r>
            <a:r>
              <a:rPr lang="ru-RU" sz="1400" dirty="0" smtClean="0">
                <a:latin typeface="+mn-lt"/>
              </a:rPr>
              <a:t>   Алексей Алексеевич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Любовников Сергей Александрович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Майорова  </a:t>
            </a:r>
            <a:r>
              <a:rPr lang="ru-RU" sz="1400" dirty="0" err="1" smtClean="0">
                <a:latin typeface="+mn-lt"/>
              </a:rPr>
              <a:t>Анжелика</a:t>
            </a:r>
            <a:r>
              <a:rPr lang="ru-RU" sz="1400" dirty="0" smtClean="0">
                <a:latin typeface="+mn-lt"/>
              </a:rPr>
              <a:t>  Алексеевна</a:t>
            </a:r>
          </a:p>
          <a:p>
            <a:pPr marL="342900" indent="-342900"/>
            <a:endParaRPr lang="ru-RU" sz="1400" dirty="0" smtClean="0">
              <a:latin typeface="+mn-lt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643314"/>
            <a:ext cx="4786346" cy="305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714356"/>
            <a:ext cx="40719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err="1" smtClean="0">
                <a:latin typeface="+mn-lt"/>
              </a:rPr>
              <a:t>Мерчанский</a:t>
            </a:r>
            <a:r>
              <a:rPr lang="ru-RU" sz="1400" dirty="0" smtClean="0">
                <a:latin typeface="+mn-lt"/>
              </a:rPr>
              <a:t> Виктор Викторович 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Ненаших</a:t>
            </a:r>
            <a:r>
              <a:rPr lang="ru-RU" sz="1400" dirty="0" smtClean="0">
                <a:latin typeface="+mn-lt"/>
              </a:rPr>
              <a:t> Николай Витальевич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Паршин Максим Альбертович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Пыжикова Галина Михайловна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Пыхалов</a:t>
            </a:r>
            <a:r>
              <a:rPr lang="ru-RU" sz="1400" dirty="0" smtClean="0">
                <a:latin typeface="+mn-lt"/>
              </a:rPr>
              <a:t> Владимир Евгеньевич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Сундуков Александр Владимирович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Саранин</a:t>
            </a:r>
            <a:r>
              <a:rPr lang="ru-RU" sz="1400" dirty="0" smtClean="0">
                <a:latin typeface="+mn-lt"/>
              </a:rPr>
              <a:t> Александр Александрович 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Смирнова Оксана Валерьевна 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Степанов Олег Викторович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Топорова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Илона</a:t>
            </a:r>
            <a:r>
              <a:rPr lang="ru-RU" sz="1400" dirty="0" smtClean="0">
                <a:latin typeface="+mn-lt"/>
              </a:rPr>
              <a:t> Николаевна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Федоров Евгений Владимирович 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Шарстепанов</a:t>
            </a:r>
            <a:r>
              <a:rPr lang="ru-RU" sz="1400" dirty="0" smtClean="0">
                <a:latin typeface="+mn-lt"/>
              </a:rPr>
              <a:t> Виталий </a:t>
            </a:r>
            <a:r>
              <a:rPr lang="ru-RU" sz="1400" dirty="0" err="1" smtClean="0">
                <a:latin typeface="+mn-lt"/>
              </a:rPr>
              <a:t>Кимович</a:t>
            </a:r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smtClean="0">
                <a:latin typeface="+mn-lt"/>
              </a:rPr>
              <a:t>Шергин Андрей Валерьевич</a:t>
            </a:r>
            <a:endParaRPr lang="ru-RU" sz="1400" dirty="0">
              <a:latin typeface="+mn-lt"/>
            </a:endParaRPr>
          </a:p>
        </p:txBody>
      </p:sp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4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1979-1989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42"/>
            <a:ext cx="3500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+mn-lt"/>
              </a:rPr>
              <a:t>Беркина Людмила Валерьевна</a:t>
            </a:r>
          </a:p>
          <a:p>
            <a:r>
              <a:rPr lang="ru-RU" sz="1200" dirty="0" smtClean="0">
                <a:latin typeface="+mn-lt"/>
              </a:rPr>
              <a:t>Беспрозванных Ольга</a:t>
            </a:r>
          </a:p>
          <a:p>
            <a:r>
              <a:rPr lang="ru-RU" sz="1200" dirty="0" err="1" smtClean="0">
                <a:latin typeface="+mn-lt"/>
              </a:rPr>
              <a:t>Бутаков</a:t>
            </a:r>
            <a:r>
              <a:rPr lang="ru-RU" sz="1200" dirty="0" smtClean="0">
                <a:latin typeface="+mn-lt"/>
              </a:rPr>
              <a:t> Андрей Алексеевич </a:t>
            </a:r>
          </a:p>
          <a:p>
            <a:r>
              <a:rPr lang="ru-RU" sz="1200" dirty="0" smtClean="0">
                <a:latin typeface="+mn-lt"/>
              </a:rPr>
              <a:t>Быков Игорь Владимирович</a:t>
            </a:r>
          </a:p>
          <a:p>
            <a:r>
              <a:rPr lang="ru-RU" sz="1200" dirty="0" smtClean="0">
                <a:latin typeface="+mn-lt"/>
              </a:rPr>
              <a:t>Вишняков Владислав Юрьевич</a:t>
            </a:r>
          </a:p>
          <a:p>
            <a:r>
              <a:rPr lang="ru-RU" sz="1200" dirty="0" err="1" smtClean="0">
                <a:latin typeface="+mn-lt"/>
              </a:rPr>
              <a:t>Верхушина</a:t>
            </a:r>
            <a:r>
              <a:rPr lang="ru-RU" sz="1200" dirty="0" smtClean="0">
                <a:latin typeface="+mn-lt"/>
              </a:rPr>
              <a:t> Светлана Валерьевна</a:t>
            </a:r>
          </a:p>
          <a:p>
            <a:r>
              <a:rPr lang="ru-RU" sz="1200" dirty="0" smtClean="0">
                <a:latin typeface="+mn-lt"/>
              </a:rPr>
              <a:t>Горшкова Елена Юрьевна </a:t>
            </a:r>
          </a:p>
          <a:p>
            <a:r>
              <a:rPr lang="ru-RU" sz="1200" dirty="0" smtClean="0">
                <a:latin typeface="+mn-lt"/>
              </a:rPr>
              <a:t>Гладышев  Сергей</a:t>
            </a:r>
          </a:p>
          <a:p>
            <a:r>
              <a:rPr lang="ru-RU" sz="1200" dirty="0" smtClean="0">
                <a:latin typeface="+mn-lt"/>
              </a:rPr>
              <a:t>Ерёмин Сергей Степанович</a:t>
            </a:r>
          </a:p>
          <a:p>
            <a:r>
              <a:rPr lang="ru-RU" sz="1200" dirty="0" err="1" smtClean="0">
                <a:latin typeface="+mn-lt"/>
              </a:rPr>
              <a:t>Зандаков</a:t>
            </a:r>
            <a:r>
              <a:rPr lang="ru-RU" sz="1200" dirty="0" smtClean="0">
                <a:latin typeface="+mn-lt"/>
              </a:rPr>
              <a:t> А.</a:t>
            </a:r>
          </a:p>
          <a:p>
            <a:r>
              <a:rPr lang="ru-RU" sz="1200" dirty="0" err="1" smtClean="0">
                <a:latin typeface="+mn-lt"/>
              </a:rPr>
              <a:t>Ичигеева</a:t>
            </a:r>
            <a:r>
              <a:rPr lang="ru-RU" sz="1200" dirty="0" smtClean="0">
                <a:latin typeface="+mn-lt"/>
              </a:rPr>
              <a:t> Веры </a:t>
            </a:r>
            <a:r>
              <a:rPr lang="ru-RU" sz="1200" dirty="0" err="1" smtClean="0">
                <a:latin typeface="+mn-lt"/>
              </a:rPr>
              <a:t>Цырендашиевна</a:t>
            </a:r>
            <a:endParaRPr lang="ru-RU" sz="1200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Казанова Ольга Анатольевна</a:t>
            </a:r>
          </a:p>
          <a:p>
            <a:r>
              <a:rPr lang="ru-RU" sz="1200" dirty="0" err="1" smtClean="0">
                <a:latin typeface="+mn-lt"/>
              </a:rPr>
              <a:t>Кашкарёв</a:t>
            </a:r>
            <a:r>
              <a:rPr lang="ru-RU" sz="1200" dirty="0" smtClean="0">
                <a:latin typeface="+mn-lt"/>
              </a:rPr>
              <a:t> Андрей Михайлович</a:t>
            </a:r>
          </a:p>
          <a:p>
            <a:r>
              <a:rPr lang="ru-RU" sz="1200" dirty="0" err="1" smtClean="0">
                <a:latin typeface="+mn-lt"/>
              </a:rPr>
              <a:t>Коптелов</a:t>
            </a:r>
            <a:r>
              <a:rPr lang="ru-RU" sz="1200" dirty="0" smtClean="0">
                <a:latin typeface="+mn-lt"/>
              </a:rPr>
              <a:t> Сергей</a:t>
            </a:r>
          </a:p>
          <a:p>
            <a:r>
              <a:rPr lang="ru-RU" sz="1200" dirty="0" err="1" smtClean="0">
                <a:latin typeface="+mn-lt"/>
              </a:rPr>
              <a:t>Коптелов</a:t>
            </a:r>
            <a:r>
              <a:rPr lang="ru-RU" sz="1200" dirty="0" smtClean="0">
                <a:latin typeface="+mn-lt"/>
              </a:rPr>
              <a:t> Алексей</a:t>
            </a:r>
          </a:p>
          <a:p>
            <a:r>
              <a:rPr lang="ru-RU" sz="1200" dirty="0" smtClean="0">
                <a:latin typeface="+mn-lt"/>
              </a:rPr>
              <a:t>Кузнецова Оксана Дмитриевна </a:t>
            </a:r>
          </a:p>
          <a:p>
            <a:r>
              <a:rPr lang="ru-RU" sz="1200" dirty="0" err="1" smtClean="0">
                <a:latin typeface="+mn-lt"/>
              </a:rPr>
              <a:t>Куливец</a:t>
            </a:r>
            <a:r>
              <a:rPr lang="ru-RU" sz="1200" dirty="0" smtClean="0">
                <a:latin typeface="+mn-lt"/>
              </a:rPr>
              <a:t> Елена Васильевна</a:t>
            </a:r>
          </a:p>
          <a:p>
            <a:r>
              <a:rPr lang="ru-RU" sz="1200" dirty="0" err="1" smtClean="0">
                <a:latin typeface="+mn-lt"/>
              </a:rPr>
              <a:t>Кухтина</a:t>
            </a:r>
            <a:r>
              <a:rPr lang="ru-RU" sz="1200" dirty="0" smtClean="0">
                <a:latin typeface="+mn-lt"/>
              </a:rPr>
              <a:t> Ольга Викторовна </a:t>
            </a:r>
          </a:p>
          <a:p>
            <a:r>
              <a:rPr lang="ru-RU" sz="1200" dirty="0" smtClean="0">
                <a:latin typeface="+mn-lt"/>
              </a:rPr>
              <a:t>Ларионова Вера</a:t>
            </a:r>
          </a:p>
          <a:p>
            <a:r>
              <a:rPr lang="ru-RU" sz="1200" dirty="0" smtClean="0">
                <a:latin typeface="+mn-lt"/>
              </a:rPr>
              <a:t>Маринова Юлия Олеговна</a:t>
            </a:r>
          </a:p>
          <a:p>
            <a:r>
              <a:rPr lang="ru-RU" sz="1200" dirty="0" err="1" smtClean="0">
                <a:latin typeface="+mn-lt"/>
              </a:rPr>
              <a:t>Малчевская</a:t>
            </a:r>
            <a:r>
              <a:rPr lang="ru-RU" sz="1200" dirty="0" smtClean="0">
                <a:latin typeface="+mn-lt"/>
              </a:rPr>
              <a:t> Елена Викторовна</a:t>
            </a:r>
          </a:p>
          <a:p>
            <a:r>
              <a:rPr lang="ru-RU" sz="1200" dirty="0" smtClean="0">
                <a:latin typeface="+mn-lt"/>
              </a:rPr>
              <a:t>Осипов Евгений Николаевич</a:t>
            </a:r>
          </a:p>
          <a:p>
            <a:r>
              <a:rPr lang="ru-RU" sz="1200" dirty="0" smtClean="0">
                <a:latin typeface="+mn-lt"/>
              </a:rPr>
              <a:t>Прохорова Наталья Анатольевна</a:t>
            </a:r>
          </a:p>
          <a:p>
            <a:r>
              <a:rPr lang="ru-RU" sz="1200" dirty="0" smtClean="0">
                <a:latin typeface="+mn-lt"/>
              </a:rPr>
              <a:t>Соколов Владимир Владимирович</a:t>
            </a:r>
          </a:p>
          <a:p>
            <a:r>
              <a:rPr lang="ru-RU" sz="1200" dirty="0" smtClean="0">
                <a:latin typeface="+mn-lt"/>
              </a:rPr>
              <a:t>Распопов Павел Анатольевич</a:t>
            </a:r>
          </a:p>
          <a:p>
            <a:r>
              <a:rPr lang="ru-RU" sz="1200" dirty="0" smtClean="0">
                <a:latin typeface="+mn-lt"/>
              </a:rPr>
              <a:t>Толстопятова Дарья Ивановна </a:t>
            </a:r>
          </a:p>
          <a:p>
            <a:r>
              <a:rPr lang="ru-RU" sz="1200" dirty="0" smtClean="0">
                <a:latin typeface="+mn-lt"/>
              </a:rPr>
              <a:t>Усенков К</a:t>
            </a:r>
          </a:p>
          <a:p>
            <a:r>
              <a:rPr lang="ru-RU" sz="1200" dirty="0" smtClean="0">
                <a:latin typeface="+mn-lt"/>
              </a:rPr>
              <a:t>Фатеев Михаил Михайлович</a:t>
            </a:r>
          </a:p>
          <a:p>
            <a:r>
              <a:rPr lang="ru-RU" sz="1200" dirty="0" err="1" smtClean="0">
                <a:latin typeface="+mn-lt"/>
              </a:rPr>
              <a:t>Эпова</a:t>
            </a:r>
            <a:r>
              <a:rPr lang="ru-RU" sz="1200" dirty="0" smtClean="0">
                <a:latin typeface="+mn-lt"/>
              </a:rPr>
              <a:t> Оксана Семёнова </a:t>
            </a:r>
          </a:p>
          <a:p>
            <a:r>
              <a:rPr lang="ru-RU" sz="1200" dirty="0" smtClean="0">
                <a:latin typeface="+mn-lt"/>
              </a:rPr>
              <a:t>Юрин Сергей Иванович</a:t>
            </a:r>
            <a:endParaRPr lang="ru-RU" sz="1200" dirty="0">
              <a:latin typeface="+mn-lt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9" y="2000240"/>
            <a:ext cx="4857784" cy="307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1980-1990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714348" y="785794"/>
            <a:ext cx="3857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Алимасов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Сергей Владимирович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Белькова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Наталья Викторовна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Бодрова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Анна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Бурдинская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Любовь Леонидовна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Бутакова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Ирина Васильевна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Баранова Людмила Александровна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Бориско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Людмила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Вздорова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Ольга Владимировна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Голованов Федор Николаевич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Доржиев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Дашинима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Александрович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Доржиева Елена Юрьевна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Деменков Дмитрий Семенович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Ефременко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Алексей Николаевич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Иванов Олег Владимирович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Киреева Евгения Владимировна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Когуашвили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Александр Владимирович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Коневина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Ирина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Лагерев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Игорь Геннадьевич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Любансин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Елена Александровна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Люфахуан Марина Андреевна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Маккавеева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Татьяна Викторовна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Маланов Аркадий Алексеевич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Мартынова Татьяна Владимировна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Немакин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Александр Борисович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Помытова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Оксана Юрьевна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Пьяных Павел Витальевич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Распопов Игорь Анатольевич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928670"/>
            <a:ext cx="3643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200" dirty="0" smtClean="0">
                <a:latin typeface="+mn-lt"/>
              </a:rPr>
              <a:t>Сидоров Василий Геннадьевич</a:t>
            </a:r>
          </a:p>
          <a:p>
            <a:pPr lvl="0" eaLnBrk="0" hangingPunct="0"/>
            <a:r>
              <a:rPr lang="ru-RU" sz="1200" dirty="0" smtClean="0">
                <a:latin typeface="+mn-lt"/>
              </a:rPr>
              <a:t>Старикова Лариса Вячеславовна</a:t>
            </a:r>
          </a:p>
          <a:p>
            <a:pPr lvl="0" eaLnBrk="0" hangingPunct="0"/>
            <a:r>
              <a:rPr lang="ru-RU" sz="1200" dirty="0" err="1" smtClean="0">
                <a:latin typeface="+mn-lt"/>
              </a:rPr>
              <a:t>Сундукова</a:t>
            </a:r>
            <a:r>
              <a:rPr lang="ru-RU" sz="1200" dirty="0" smtClean="0">
                <a:latin typeface="+mn-lt"/>
              </a:rPr>
              <a:t> Татьяна Владимировна</a:t>
            </a:r>
          </a:p>
          <a:p>
            <a:pPr lvl="0" eaLnBrk="0" hangingPunct="0"/>
            <a:r>
              <a:rPr lang="ru-RU" sz="1200" dirty="0" smtClean="0">
                <a:latin typeface="+mn-lt"/>
              </a:rPr>
              <a:t>Тихонов Степан Владимирович</a:t>
            </a:r>
          </a:p>
          <a:p>
            <a:pPr lvl="0" eaLnBrk="0" hangingPunct="0"/>
            <a:r>
              <a:rPr lang="ru-RU" sz="1200" dirty="0" smtClean="0">
                <a:latin typeface="+mn-lt"/>
              </a:rPr>
              <a:t>Трухина Нина Сергеевна</a:t>
            </a:r>
          </a:p>
          <a:p>
            <a:pPr lvl="0" eaLnBrk="0" hangingPunct="0"/>
            <a:r>
              <a:rPr lang="ru-RU" sz="1200" dirty="0" smtClean="0">
                <a:latin typeface="+mn-lt"/>
              </a:rPr>
              <a:t>Федотов Андрей Александрович</a:t>
            </a:r>
          </a:p>
          <a:p>
            <a:pPr lvl="0" eaLnBrk="0" hangingPunct="0"/>
            <a:r>
              <a:rPr lang="ru-RU" sz="1200" dirty="0" smtClean="0">
                <a:latin typeface="+mn-lt"/>
              </a:rPr>
              <a:t>Черепанова Елена Андреевна</a:t>
            </a:r>
          </a:p>
          <a:p>
            <a:pPr lvl="0" eaLnBrk="0" hangingPunct="0"/>
            <a:r>
              <a:rPr lang="ru-RU" sz="1200" dirty="0" smtClean="0">
                <a:latin typeface="+mn-lt"/>
              </a:rPr>
              <a:t>Шагин Андрей Владимирович</a:t>
            </a:r>
          </a:p>
          <a:p>
            <a:pPr lvl="0" eaLnBrk="0" hangingPunct="0"/>
            <a:r>
              <a:rPr lang="ru-RU" sz="1200" dirty="0" err="1" smtClean="0">
                <a:latin typeface="+mn-lt"/>
              </a:rPr>
              <a:t>Хайлов</a:t>
            </a:r>
            <a:r>
              <a:rPr lang="ru-RU" sz="1200" dirty="0" smtClean="0">
                <a:latin typeface="+mn-lt"/>
              </a:rPr>
              <a:t> Александр Анатольевич</a:t>
            </a:r>
          </a:p>
          <a:p>
            <a:pPr lvl="0" eaLnBrk="0" hangingPunct="0"/>
            <a:r>
              <a:rPr lang="ru-RU" sz="1200" dirty="0" smtClean="0">
                <a:latin typeface="+mn-lt"/>
              </a:rPr>
              <a:t>Золотарёв Виталий Владимирович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928934"/>
            <a:ext cx="4071966" cy="30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1981-1991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714356"/>
            <a:ext cx="37862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ru-RU" sz="1400" dirty="0" smtClean="0">
                <a:latin typeface="+mn-lt"/>
              </a:rPr>
              <a:t>Алимасова Елена Владимировна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Бельков Александр Дмитриевич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Батуров</a:t>
            </a:r>
            <a:r>
              <a:rPr lang="ru-RU" sz="1400" dirty="0" smtClean="0">
                <a:latin typeface="+mn-lt"/>
              </a:rPr>
              <a:t> Сергей Александрович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Белокопытов Евгений Александрович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Вислобоков Алексей Викторович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Григорьев Игорь Николаевич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Глазкова Людмила Анатольевна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Голованов Алексей Владимирович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Гришаева Татьяна Анатольевна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Григорьев Игорь Николаевич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Деревцов</a:t>
            </a:r>
            <a:r>
              <a:rPr lang="ru-RU" sz="1400" dirty="0" smtClean="0">
                <a:latin typeface="+mn-lt"/>
              </a:rPr>
              <a:t> Семён Анатольевич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Ермолович</a:t>
            </a:r>
            <a:r>
              <a:rPr lang="ru-RU" sz="1400" dirty="0" smtClean="0">
                <a:latin typeface="+mn-lt"/>
              </a:rPr>
              <a:t> Олег Николаевич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Засухин</a:t>
            </a:r>
            <a:r>
              <a:rPr lang="ru-RU" sz="1400" dirty="0" smtClean="0">
                <a:latin typeface="+mn-lt"/>
              </a:rPr>
              <a:t> Александр Владимирович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Ибрагимов Алексей Иосифович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Кокорин</a:t>
            </a:r>
            <a:r>
              <a:rPr lang="ru-RU" sz="1400" dirty="0" smtClean="0">
                <a:latin typeface="+mn-lt"/>
              </a:rPr>
              <a:t> Андрей Николаевич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Коновалова Екатерина Владимировна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Костылев Евгений Николаевич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Купин Андрей Павлович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Луковкина Евгения Леонидовна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Малюта</a:t>
            </a:r>
            <a:r>
              <a:rPr lang="ru-RU" sz="1400" dirty="0" smtClean="0">
                <a:latin typeface="+mn-lt"/>
              </a:rPr>
              <a:t> Алексей Владимирович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Мязин</a:t>
            </a:r>
            <a:r>
              <a:rPr lang="ru-RU" sz="1400" dirty="0" smtClean="0">
                <a:latin typeface="+mn-lt"/>
              </a:rPr>
              <a:t> Владимир Сергеевич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Ожигов</a:t>
            </a:r>
            <a:r>
              <a:rPr lang="ru-RU" sz="1400" dirty="0" smtClean="0">
                <a:latin typeface="+mn-lt"/>
              </a:rPr>
              <a:t> Василий </a:t>
            </a:r>
            <a:r>
              <a:rPr lang="ru-RU" sz="1400" dirty="0" err="1" smtClean="0">
                <a:latin typeface="+mn-lt"/>
              </a:rPr>
              <a:t>Изосимович</a:t>
            </a:r>
            <a:endParaRPr lang="ru-RU" sz="1400" dirty="0" smtClean="0">
              <a:latin typeface="+mn-lt"/>
            </a:endParaRPr>
          </a:p>
          <a:p>
            <a:pPr marL="228600" indent="-228600"/>
            <a:r>
              <a:rPr lang="ru-RU" sz="1400" dirty="0" smtClean="0">
                <a:latin typeface="+mn-lt"/>
              </a:rPr>
              <a:t>Осипова Ярославна Георгиевна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Очиров Павел Викторович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Павлов Олег Валентинович</a:t>
            </a:r>
          </a:p>
          <a:p>
            <a:pPr marL="228600" indent="-228600"/>
            <a:endParaRPr lang="ru-RU" sz="1400" dirty="0" smtClean="0">
              <a:latin typeface="+mn-lt"/>
            </a:endParaRPr>
          </a:p>
          <a:p>
            <a:pPr marL="228600" indent="-228600"/>
            <a:endParaRPr lang="ru-RU" sz="1400" dirty="0" smtClean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785794"/>
            <a:ext cx="40719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ru-RU" sz="1400" dirty="0" smtClean="0">
                <a:latin typeface="+mn-lt"/>
              </a:rPr>
              <a:t>Сазонова Наталья Андреевна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Семенов Борис Валерьевич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Смирнова Анастасия Валерьевна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Смирнова Наталья Максимовна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Степанова Ирина Викторовна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Степанова Надежда Ивановна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Степанова Светлана Валерьевна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Усенков Илья Петрович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Чжан-Чукин</a:t>
            </a:r>
            <a:r>
              <a:rPr lang="ru-RU" sz="1400" dirty="0" smtClean="0">
                <a:latin typeface="+mn-lt"/>
              </a:rPr>
              <a:t> Владимир Геннадьевич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Чижова Светлана Владимировна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Хамаганова Елена Сергеевна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Шалоненина</a:t>
            </a:r>
            <a:r>
              <a:rPr lang="ru-RU" sz="1400" dirty="0" smtClean="0">
                <a:latin typeface="+mn-lt"/>
              </a:rPr>
              <a:t> Жанна Андреевна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Эрдынеев</a:t>
            </a:r>
            <a:r>
              <a:rPr lang="ru-RU" sz="1400" dirty="0" smtClean="0">
                <a:latin typeface="+mn-lt"/>
              </a:rPr>
              <a:t> Сергей Геннадьевич</a:t>
            </a:r>
            <a:endParaRPr lang="ru-RU" sz="1400" dirty="0">
              <a:latin typeface="+mn-lt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643314"/>
            <a:ext cx="4641851" cy="271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1982-1992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928662" y="785794"/>
            <a:ext cx="37862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Аненхова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Инна Рудольфовна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Владислав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Амирович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Белов Евгений Александрович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Бугдаева Мария Михайловна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Бычков Андрей Петрович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Верхушина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Наталья Валерьевна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Вейт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Евгений Александрович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Гаврошенко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Евгений Николаевич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Грошева Людмила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786058"/>
            <a:ext cx="5284793" cy="314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3438" y="785794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Ильцова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Светлана Сергеевна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Герасимов Владимир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Доржиева Людмила Юрьевна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Жаворонков Александр Евгеньевич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Еремин Валерий Степанович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Елшина Нина Валерьевна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Иванова Надежда Юрьевна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Иванов Андрей Владимирович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Ильина Инесса Юрьевна</a:t>
            </a:r>
            <a:endParaRPr lang="ru-RU" sz="1400" dirty="0" smtClean="0">
              <a:latin typeface="+mn-lt"/>
            </a:endParaRPr>
          </a:p>
        </p:txBody>
      </p:sp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1982-1992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857232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Люфахуан Валерий Матвеевич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Любимов Александр Иванович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Мартыненкова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Нина Владимировна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Ненаших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Елена Витальевна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Николаев Вячеслав Александрович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Распопов Павел Анатольевич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Смирнова Оксана Игоревна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Трошина Светлана Дмитриевна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Христолюбов Андрей Сергеевич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Чжан-Чун-Кин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Владимир Геннадьевич</a:t>
            </a:r>
            <a:endParaRPr lang="ru-RU" sz="1400" dirty="0" smtClean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78579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Кашкарев Валерий Михайлович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Кухтина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Наталья Викторовна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Коноваленко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Павел Сергеевич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Колмаков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Андрей Иванович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Костылев Евгений Николаевич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Киреева Елена Владимировна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Краснояров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Сергей Николаевич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Лелекова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Инга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Владимировна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Курикалов</a:t>
            </a:r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Павел Николаевич </a:t>
            </a:r>
            <a:endParaRPr lang="ru-RU" sz="1400" dirty="0" smtClean="0">
              <a:latin typeface="+mn-lt"/>
            </a:endParaRPr>
          </a:p>
          <a:p>
            <a:pPr marL="342900" lvl="0" indent="-342900" eaLnBrk="0" hangingPunct="0"/>
            <a:r>
              <a:rPr lang="ru-RU" sz="1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Люфахуан Ирина Анатольевна</a:t>
            </a:r>
            <a:endParaRPr lang="ru-RU" sz="140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143248"/>
            <a:ext cx="5284793" cy="314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1983-1993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714356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1400" dirty="0" err="1" smtClean="0">
                <a:latin typeface="+mn-lt"/>
              </a:rPr>
              <a:t>Агибалов</a:t>
            </a:r>
            <a:r>
              <a:rPr lang="ru-RU" sz="1400" dirty="0" smtClean="0">
                <a:latin typeface="+mn-lt"/>
              </a:rPr>
              <a:t> Петр Борисович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Антошкин Александр Сергеевич 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Беркина Ольга Валерьевна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Бычкова Наталья Петровна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Бычковский</a:t>
            </a:r>
            <a:r>
              <a:rPr lang="ru-RU" sz="1400" dirty="0" smtClean="0">
                <a:latin typeface="+mn-lt"/>
              </a:rPr>
              <a:t> Игорь Святославович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Голованов Иван Владимирович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Головков Валерий Григорьевич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Гончикова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Оюна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Дамдинжаповна</a:t>
            </a:r>
            <a:endParaRPr lang="ru-RU" sz="1400" dirty="0" smtClean="0">
              <a:latin typeface="+mn-lt"/>
            </a:endParaRPr>
          </a:p>
          <a:p>
            <a:pPr marL="342900" lvl="0" indent="-342900"/>
            <a:r>
              <a:rPr lang="ru-RU" sz="1400" dirty="0" smtClean="0">
                <a:latin typeface="+mn-lt"/>
              </a:rPr>
              <a:t>Грехов Сергей Сергеевич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Ибрагимов Сергей Иосифович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Кабанов Евгений Станиславович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Калекин</a:t>
            </a:r>
            <a:r>
              <a:rPr lang="ru-RU" sz="1400" dirty="0" smtClean="0">
                <a:latin typeface="+mn-lt"/>
              </a:rPr>
              <a:t> Павел Иосифович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429000"/>
            <a:ext cx="4500594" cy="328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38" y="1000108"/>
            <a:ext cx="40005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1400" dirty="0" smtClean="0">
                <a:latin typeface="+mn-lt"/>
              </a:rPr>
              <a:t>Люсимин Алексей Владимирович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Майорова Ирина Алексеевна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Мартыненков</a:t>
            </a:r>
            <a:r>
              <a:rPr lang="ru-RU" sz="1400" dirty="0" smtClean="0">
                <a:latin typeface="+mn-lt"/>
              </a:rPr>
              <a:t> Сергей Владимирович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Матусевич Юлия Валерьевна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Павлов Вячеслав Валентинович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Попов Сергей Викторович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Сазонова Елена Андреевна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Свиридов Пётр Юрьевич 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Хамаганов Роман Олегович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Гулевич</a:t>
            </a:r>
            <a:r>
              <a:rPr lang="ru-RU" sz="1400" dirty="0" smtClean="0">
                <a:latin typeface="+mn-lt"/>
              </a:rPr>
              <a:t> Виталий Вячеславович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Скосырский</a:t>
            </a:r>
            <a:r>
              <a:rPr lang="ru-RU" sz="1400" dirty="0" smtClean="0">
                <a:latin typeface="+mn-lt"/>
              </a:rPr>
              <a:t> Петр Валерьевич</a:t>
            </a:r>
            <a:endParaRPr lang="ru-RU" sz="1400" dirty="0">
              <a:latin typeface="+mn-lt"/>
            </a:endParaRPr>
          </a:p>
        </p:txBody>
      </p:sp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1983-1993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500" dirty="0" err="1" smtClean="0">
                <a:latin typeface="+mn-lt"/>
              </a:rPr>
              <a:t>Антипкина</a:t>
            </a:r>
            <a:r>
              <a:rPr lang="ru-RU" sz="1500" dirty="0" smtClean="0">
                <a:latin typeface="+mn-lt"/>
              </a:rPr>
              <a:t> Валентина Михайловна 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Асатрян</a:t>
            </a:r>
            <a:r>
              <a:rPr lang="ru-RU" sz="1500" dirty="0" smtClean="0">
                <a:latin typeface="+mn-lt"/>
              </a:rPr>
              <a:t>  </a:t>
            </a:r>
            <a:r>
              <a:rPr lang="ru-RU" sz="1500" dirty="0" err="1" smtClean="0">
                <a:latin typeface="+mn-lt"/>
              </a:rPr>
              <a:t>Ашот</a:t>
            </a:r>
            <a:r>
              <a:rPr lang="ru-RU" sz="1500" dirty="0" smtClean="0">
                <a:latin typeface="+mn-lt"/>
              </a:rPr>
              <a:t> Альбертович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Бодров</a:t>
            </a:r>
            <a:r>
              <a:rPr lang="ru-RU" sz="1500" dirty="0" smtClean="0">
                <a:latin typeface="+mn-lt"/>
              </a:rPr>
              <a:t> Александр Николаевич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Бурнейко</a:t>
            </a:r>
            <a:r>
              <a:rPr lang="ru-RU" sz="1500" dirty="0" smtClean="0">
                <a:latin typeface="+mn-lt"/>
              </a:rPr>
              <a:t> Андрей Юрьевич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Беспрозванных Михаил Игнатьевич 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Высоцкий Андрей Юрьевич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Горшков Михаил Юрьевич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Деревцов</a:t>
            </a:r>
            <a:r>
              <a:rPr lang="ru-RU" sz="1500" dirty="0" smtClean="0">
                <a:latin typeface="+mn-lt"/>
              </a:rPr>
              <a:t> Сергей Анатольевич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Ёлшин Валерий  Александрович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Казанов Роман Анатольевич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Кузнецова Елена Дмитриевна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Максимов Иннокентий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285860"/>
            <a:ext cx="378621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500" dirty="0" smtClean="0">
                <a:latin typeface="+mn-lt"/>
              </a:rPr>
              <a:t>Напартэ Вячеслав Александрович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Пересада</a:t>
            </a:r>
            <a:r>
              <a:rPr lang="ru-RU" sz="1500" dirty="0" smtClean="0">
                <a:latin typeface="+mn-lt"/>
              </a:rPr>
              <a:t> Вадим Дмитриевич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Павлова Надежда Николаевна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Рубан</a:t>
            </a:r>
            <a:r>
              <a:rPr lang="ru-RU" sz="1500" dirty="0" smtClean="0">
                <a:latin typeface="+mn-lt"/>
              </a:rPr>
              <a:t> Петр Алексеевич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Семенов Григорий Валерьевич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Скареднева</a:t>
            </a:r>
            <a:r>
              <a:rPr lang="ru-RU" sz="1500" dirty="0" smtClean="0">
                <a:latin typeface="+mn-lt"/>
              </a:rPr>
              <a:t> Наталья Викторовна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Суханов Андрей Викторович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Федоров Игорь Николаевич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Филиппова Оксана Евгеньевна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Чевтаева</a:t>
            </a:r>
            <a:r>
              <a:rPr lang="ru-RU" sz="1500" dirty="0" smtClean="0">
                <a:latin typeface="+mn-lt"/>
              </a:rPr>
              <a:t> Валентина Юрьевна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Черепова</a:t>
            </a:r>
            <a:r>
              <a:rPr lang="ru-RU" sz="1500" dirty="0" smtClean="0">
                <a:latin typeface="+mn-lt"/>
              </a:rPr>
              <a:t> Наталья Владимировна </a:t>
            </a:r>
          </a:p>
          <a:p>
            <a:pPr marL="342900" indent="-342900"/>
            <a:r>
              <a:rPr lang="ru-RU" sz="1500" dirty="0" err="1" smtClean="0">
                <a:latin typeface="+mn-lt"/>
              </a:rPr>
              <a:t>Чжан-Чун-Кин</a:t>
            </a:r>
            <a:r>
              <a:rPr lang="ru-RU" sz="1500" dirty="0" smtClean="0">
                <a:latin typeface="+mn-lt"/>
              </a:rPr>
              <a:t> Александр Геннадьевич</a:t>
            </a:r>
          </a:p>
          <a:p>
            <a:pPr marL="342900" indent="-342900"/>
            <a:r>
              <a:rPr lang="ru-RU" sz="1500" dirty="0" smtClean="0">
                <a:latin typeface="+mn-lt"/>
              </a:rPr>
              <a:t>Юрин Александр Иванович</a:t>
            </a:r>
            <a:endParaRPr lang="ru-RU" sz="1500" dirty="0">
              <a:latin typeface="+mn-lt"/>
            </a:endParaRPr>
          </a:p>
        </p:txBody>
      </p:sp>
      <p:pic>
        <p:nvPicPr>
          <p:cNvPr id="5" name="Picture 2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00232" y="884692"/>
            <a:ext cx="614366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00" dirty="0" smtClean="0">
                <a:latin typeface="+mn-lt"/>
              </a:rPr>
              <a:t>В 1989 году приобретён комплект оборудования для компьютерного класса. В 1989 в здании старой школы начинает работать автокласс. </a:t>
            </a:r>
          </a:p>
          <a:p>
            <a:r>
              <a:rPr lang="ru-RU" sz="1500" dirty="0" smtClean="0">
                <a:latin typeface="+mn-lt"/>
              </a:rPr>
              <a:t>   С 1992 года директором школы работает </a:t>
            </a:r>
            <a:r>
              <a:rPr lang="ru-RU" sz="1500" b="1" dirty="0" err="1" smtClean="0">
                <a:latin typeface="+mn-lt"/>
              </a:rPr>
              <a:t>Немакина</a:t>
            </a:r>
            <a:r>
              <a:rPr lang="ru-RU" sz="1500" b="1" dirty="0" smtClean="0">
                <a:latin typeface="+mn-lt"/>
              </a:rPr>
              <a:t> Людмила  Петровна. </a:t>
            </a:r>
          </a:p>
          <a:p>
            <a:r>
              <a:rPr lang="ru-RU" sz="1500" dirty="0" smtClean="0">
                <a:latin typeface="+mn-lt"/>
              </a:rPr>
              <a:t>В 1994 году старательской артелью «Искра» было построено новое здание </a:t>
            </a:r>
            <a:r>
              <a:rPr lang="ru-RU" sz="1500" dirty="0" err="1" smtClean="0">
                <a:latin typeface="+mn-lt"/>
              </a:rPr>
              <a:t>автокомплекса</a:t>
            </a:r>
            <a:r>
              <a:rPr lang="ru-RU" sz="1500" dirty="0" smtClean="0">
                <a:latin typeface="+mn-lt"/>
              </a:rPr>
              <a:t>, который считается одним из лучших в республике.  Несмотря на трудные условия, в которых оказалось народное образование, учителя нашей школы под руководством директора продолжают творчески работать.</a:t>
            </a:r>
          </a:p>
          <a:p>
            <a:r>
              <a:rPr lang="ru-RU" sz="1500" dirty="0" smtClean="0">
                <a:latin typeface="+mn-lt"/>
              </a:rPr>
              <a:t>  В 1996 года проходило лицензирование школ района. Наша школа защитилась по первой категории и получила лицензию на право ведения образовательной деятельности .</a:t>
            </a:r>
          </a:p>
          <a:p>
            <a:r>
              <a:rPr lang="ru-RU" sz="1500" dirty="0" smtClean="0">
                <a:latin typeface="+mn-lt"/>
              </a:rPr>
              <a:t>В 2004 году школа стала лучшей школой района.</a:t>
            </a:r>
            <a:endParaRPr lang="ru-RU" sz="15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071942"/>
            <a:ext cx="3929090" cy="195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1984-1994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34290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+mn-lt"/>
              </a:rPr>
              <a:t>Баранова Ольга Евгеньевна</a:t>
            </a:r>
          </a:p>
          <a:p>
            <a:pPr lvl="0"/>
            <a:r>
              <a:rPr lang="ru-RU" sz="1400" dirty="0" smtClean="0">
                <a:latin typeface="+mn-lt"/>
              </a:rPr>
              <a:t>Белова Анна Александровна</a:t>
            </a:r>
          </a:p>
          <a:p>
            <a:pPr lvl="0"/>
            <a:r>
              <a:rPr lang="ru-RU" sz="1400" dirty="0" smtClean="0">
                <a:latin typeface="+mn-lt"/>
              </a:rPr>
              <a:t>Бугдаева Наталья Михайловна</a:t>
            </a:r>
          </a:p>
          <a:p>
            <a:pPr lvl="0"/>
            <a:r>
              <a:rPr lang="ru-RU" sz="1400" dirty="0" err="1" smtClean="0">
                <a:latin typeface="+mn-lt"/>
              </a:rPr>
              <a:t>Галентинов</a:t>
            </a:r>
            <a:r>
              <a:rPr lang="ru-RU" sz="1400" dirty="0" smtClean="0">
                <a:latin typeface="+mn-lt"/>
              </a:rPr>
              <a:t> Андрей Александрович</a:t>
            </a:r>
          </a:p>
          <a:p>
            <a:pPr lvl="0"/>
            <a:r>
              <a:rPr lang="ru-RU" sz="1400" dirty="0" smtClean="0">
                <a:latin typeface="+mn-lt"/>
              </a:rPr>
              <a:t>Голяк Оксана Валерьевна</a:t>
            </a:r>
          </a:p>
          <a:p>
            <a:pPr lvl="0"/>
            <a:r>
              <a:rPr lang="ru-RU" sz="1400" dirty="0" smtClean="0">
                <a:latin typeface="+mn-lt"/>
              </a:rPr>
              <a:t>Грошев Владислав Георгиевич</a:t>
            </a:r>
          </a:p>
          <a:p>
            <a:pPr lvl="0"/>
            <a:r>
              <a:rPr lang="ru-RU" sz="1400" dirty="0" err="1" smtClean="0">
                <a:latin typeface="+mn-lt"/>
              </a:rPr>
              <a:t>Гончикова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Гунсыма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Дамдиновна</a:t>
            </a:r>
            <a:endParaRPr lang="ru-RU" sz="1400" dirty="0" smtClean="0">
              <a:latin typeface="+mn-lt"/>
            </a:endParaRPr>
          </a:p>
          <a:p>
            <a:pPr lvl="0"/>
            <a:r>
              <a:rPr lang="ru-RU" sz="1400" dirty="0" smtClean="0">
                <a:latin typeface="+mn-lt"/>
              </a:rPr>
              <a:t>Грошева Оксана Владимировна</a:t>
            </a:r>
          </a:p>
          <a:p>
            <a:pPr lvl="0"/>
            <a:r>
              <a:rPr lang="ru-RU" sz="1400" dirty="0" smtClean="0">
                <a:latin typeface="+mn-lt"/>
              </a:rPr>
              <a:t>Глазков Сергей Анатольевич</a:t>
            </a:r>
          </a:p>
          <a:p>
            <a:pPr lvl="0"/>
            <a:r>
              <a:rPr lang="ru-RU" sz="1400" dirty="0" smtClean="0">
                <a:latin typeface="+mn-lt"/>
              </a:rPr>
              <a:t>Ефимов Александр Михайлович</a:t>
            </a:r>
          </a:p>
          <a:p>
            <a:pPr lvl="0"/>
            <a:r>
              <a:rPr lang="ru-RU" sz="1400" dirty="0" smtClean="0">
                <a:latin typeface="+mn-lt"/>
              </a:rPr>
              <a:t>Ёлшин Евгений Александрович</a:t>
            </a:r>
          </a:p>
          <a:p>
            <a:pPr lvl="0"/>
            <a:r>
              <a:rPr lang="ru-RU" sz="1400" dirty="0" err="1" smtClean="0">
                <a:latin typeface="+mn-lt"/>
              </a:rPr>
              <a:t>Коноваленко</a:t>
            </a:r>
            <a:r>
              <a:rPr lang="ru-RU" sz="1400" dirty="0" smtClean="0">
                <a:latin typeface="+mn-lt"/>
              </a:rPr>
              <a:t> Владимир Сергеевич</a:t>
            </a:r>
          </a:p>
          <a:p>
            <a:pPr lvl="0"/>
            <a:r>
              <a:rPr lang="ru-RU" sz="1400" dirty="0" smtClean="0">
                <a:latin typeface="+mn-lt"/>
              </a:rPr>
              <a:t>Карпова Светлана Александровна</a:t>
            </a:r>
          </a:p>
          <a:p>
            <a:pPr lvl="0"/>
            <a:r>
              <a:rPr lang="ru-RU" sz="1400" dirty="0" err="1" smtClean="0">
                <a:latin typeface="+mn-lt"/>
              </a:rPr>
              <a:t>Костылева</a:t>
            </a:r>
            <a:r>
              <a:rPr lang="ru-RU" sz="1400" dirty="0" smtClean="0">
                <a:latin typeface="+mn-lt"/>
              </a:rPr>
              <a:t> Оксана Николаевна</a:t>
            </a:r>
          </a:p>
          <a:p>
            <a:pPr lvl="0"/>
            <a:r>
              <a:rPr lang="ru-RU" sz="1400" dirty="0" err="1" smtClean="0">
                <a:latin typeface="+mn-lt"/>
              </a:rPr>
              <a:t>Малюта</a:t>
            </a:r>
            <a:r>
              <a:rPr lang="ru-RU" sz="1400" dirty="0" smtClean="0">
                <a:latin typeface="+mn-lt"/>
              </a:rPr>
              <a:t> Андрей  Владимирович</a:t>
            </a:r>
          </a:p>
          <a:p>
            <a:pPr lvl="0"/>
            <a:r>
              <a:rPr lang="ru-RU" sz="1400" dirty="0" err="1" smtClean="0">
                <a:latin typeface="+mn-lt"/>
              </a:rPr>
              <a:t>Манзырев</a:t>
            </a:r>
            <a:r>
              <a:rPr lang="ru-RU" sz="1400" dirty="0" smtClean="0">
                <a:latin typeface="+mn-lt"/>
              </a:rPr>
              <a:t> Максим Васильевич</a:t>
            </a:r>
          </a:p>
          <a:p>
            <a:pPr lvl="0"/>
            <a:r>
              <a:rPr lang="ru-RU" sz="1400" dirty="0" smtClean="0">
                <a:latin typeface="+mn-lt"/>
              </a:rPr>
              <a:t>Перфильев Михаил Александрович</a:t>
            </a:r>
          </a:p>
          <a:p>
            <a:pPr lvl="0"/>
            <a:r>
              <a:rPr lang="ru-RU" sz="1400" dirty="0" smtClean="0">
                <a:latin typeface="+mn-lt"/>
              </a:rPr>
              <a:t>Проскуряков Евгений Владимирович</a:t>
            </a:r>
          </a:p>
          <a:p>
            <a:pPr lvl="0"/>
            <a:r>
              <a:rPr lang="ru-RU" sz="1400" dirty="0" smtClean="0">
                <a:latin typeface="+mn-lt"/>
              </a:rPr>
              <a:t>Соболева Наталья Викторовна</a:t>
            </a:r>
          </a:p>
          <a:p>
            <a:pPr lvl="0"/>
            <a:r>
              <a:rPr lang="ru-RU" sz="1400" dirty="0" smtClean="0">
                <a:latin typeface="+mn-lt"/>
              </a:rPr>
              <a:t>Тихонова  Ольга Николаевна</a:t>
            </a:r>
          </a:p>
          <a:p>
            <a:pPr lvl="0"/>
            <a:r>
              <a:rPr lang="ru-RU" sz="1400" dirty="0" smtClean="0">
                <a:latin typeface="+mn-lt"/>
              </a:rPr>
              <a:t>Хамаганов Евгений Олегович</a:t>
            </a:r>
            <a:endParaRPr lang="ru-RU" sz="1400" dirty="0"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143116"/>
            <a:ext cx="4071966" cy="24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1985-1995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28670"/>
            <a:ext cx="3571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ru-RU" sz="1400" dirty="0" err="1" smtClean="0">
                <a:latin typeface="+mn-lt"/>
              </a:rPr>
              <a:t>Агибалов</a:t>
            </a:r>
            <a:r>
              <a:rPr lang="ru-RU" sz="1400" dirty="0" smtClean="0">
                <a:latin typeface="+mn-lt"/>
              </a:rPr>
              <a:t> Евгений Борисович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Аксенова Елена Юрьевна 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Акопян Ольга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Андронов Дмитрий Павлович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Андриевский Дмитрий Данович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Бурдинский</a:t>
            </a:r>
            <a:r>
              <a:rPr lang="ru-RU" sz="1400" dirty="0" smtClean="0">
                <a:latin typeface="+mn-lt"/>
              </a:rPr>
              <a:t> Алексей Владимирович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Беспрозванных Вячеслав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Быкова Мария Владимировна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Белькова</a:t>
            </a:r>
            <a:r>
              <a:rPr lang="ru-RU" sz="1400" dirty="0" smtClean="0">
                <a:latin typeface="+mn-lt"/>
              </a:rPr>
              <a:t> Людмила Дмитриевна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Верхушин</a:t>
            </a:r>
            <a:r>
              <a:rPr lang="ru-RU" sz="1400" dirty="0" smtClean="0">
                <a:latin typeface="+mn-lt"/>
              </a:rPr>
              <a:t> Евгений Валерьевич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Вейт</a:t>
            </a:r>
            <a:r>
              <a:rPr lang="ru-RU" sz="1400" dirty="0" smtClean="0">
                <a:latin typeface="+mn-lt"/>
              </a:rPr>
              <a:t> Ольга Александровна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Гершень</a:t>
            </a:r>
            <a:r>
              <a:rPr lang="ru-RU" sz="1400" dirty="0" smtClean="0">
                <a:latin typeface="+mn-lt"/>
              </a:rPr>
              <a:t> Оксана  Сергеевна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Гануленко</a:t>
            </a:r>
            <a:r>
              <a:rPr lang="ru-RU" sz="1400" dirty="0" smtClean="0">
                <a:latin typeface="+mn-lt"/>
              </a:rPr>
              <a:t> Евгений Николаевич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Галентинов</a:t>
            </a:r>
            <a:r>
              <a:rPr lang="ru-RU" sz="1400" dirty="0" smtClean="0">
                <a:latin typeface="+mn-lt"/>
              </a:rPr>
              <a:t> Алексей Александрович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Голованова Дарья Николаевна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Голованова Елизавета Николаевна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Грошева Ольга Владимировна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Жигмитова</a:t>
            </a:r>
            <a:r>
              <a:rPr lang="ru-RU" sz="1400" dirty="0" smtClean="0">
                <a:latin typeface="+mn-lt"/>
              </a:rPr>
              <a:t> Светлана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Зуева Светлана Викторовна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Иванова Елена Владимировна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Иванов Станислав Владимирович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Иванова Людмила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643050"/>
            <a:ext cx="4478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643578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1985-1995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214422"/>
            <a:ext cx="35719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ru-RU" sz="1400" dirty="0" smtClean="0">
                <a:latin typeface="+mn-lt"/>
              </a:rPr>
              <a:t>Казансю Максим Владимирович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Корнева Н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Коневин</a:t>
            </a:r>
            <a:r>
              <a:rPr lang="ru-RU" sz="1400" dirty="0" smtClean="0">
                <a:latin typeface="+mn-lt"/>
              </a:rPr>
              <a:t> Сергей Иванович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Колодин</a:t>
            </a:r>
            <a:r>
              <a:rPr lang="ru-RU" sz="1400" dirty="0" smtClean="0">
                <a:latin typeface="+mn-lt"/>
              </a:rPr>
              <a:t> Сергей Валерьевич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 Коптелова Зоя Михайловна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Краснояров</a:t>
            </a:r>
            <a:r>
              <a:rPr lang="ru-RU" sz="1400" dirty="0" smtClean="0">
                <a:latin typeface="+mn-lt"/>
              </a:rPr>
              <a:t> Андрей Григорьевич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Люфахуан Евгения Андреевна</a:t>
            </a:r>
          </a:p>
          <a:p>
            <a:pPr marL="228600" indent="-228600"/>
            <a:r>
              <a:rPr lang="ru-RU" sz="1400" dirty="0" smtClean="0">
                <a:latin typeface="+mn-lt"/>
              </a:rPr>
              <a:t>Луковкина Юлия Викторовна</a:t>
            </a:r>
          </a:p>
          <a:p>
            <a:pPr marL="228600" indent="-228600"/>
            <a:r>
              <a:rPr lang="ru-RU" sz="1400" dirty="0" err="1" smtClean="0">
                <a:latin typeface="+mn-lt"/>
              </a:rPr>
              <a:t>Мязин</a:t>
            </a:r>
            <a:r>
              <a:rPr lang="ru-RU" sz="1400" dirty="0" smtClean="0">
                <a:latin typeface="+mn-lt"/>
              </a:rPr>
              <a:t> Сергей</a:t>
            </a:r>
          </a:p>
          <a:p>
            <a:r>
              <a:rPr lang="ru-RU" sz="1400" dirty="0" smtClean="0">
                <a:latin typeface="+mn-lt"/>
              </a:rPr>
              <a:t>Меньшиков Павел Геннадьевич</a:t>
            </a:r>
          </a:p>
          <a:p>
            <a:r>
              <a:rPr lang="ru-RU" sz="1400" dirty="0" smtClean="0">
                <a:latin typeface="+mn-lt"/>
              </a:rPr>
              <a:t>Осипов Павел Николаевич</a:t>
            </a:r>
          </a:p>
          <a:p>
            <a:r>
              <a:rPr lang="ru-RU" sz="1400" dirty="0" smtClean="0">
                <a:latin typeface="+mn-lt"/>
              </a:rPr>
              <a:t>Прыгун Сергей Алексеевич</a:t>
            </a:r>
          </a:p>
          <a:p>
            <a:r>
              <a:rPr lang="ru-RU" sz="1400" dirty="0" smtClean="0">
                <a:latin typeface="+mn-lt"/>
              </a:rPr>
              <a:t>Пыжикова Евгения Михайловна</a:t>
            </a:r>
          </a:p>
          <a:p>
            <a:r>
              <a:rPr lang="ru-RU" sz="1400" dirty="0" smtClean="0">
                <a:latin typeface="+mn-lt"/>
              </a:rPr>
              <a:t>Сидоров Виктор Геннадьевич</a:t>
            </a:r>
          </a:p>
          <a:p>
            <a:r>
              <a:rPr lang="ru-RU" sz="1400" dirty="0" err="1" smtClean="0">
                <a:latin typeface="+mn-lt"/>
              </a:rPr>
              <a:t>Семко</a:t>
            </a:r>
            <a:r>
              <a:rPr lang="ru-RU" sz="1400" dirty="0" smtClean="0">
                <a:latin typeface="+mn-lt"/>
              </a:rPr>
              <a:t> Ольга Владимировна</a:t>
            </a:r>
          </a:p>
          <a:p>
            <a:r>
              <a:rPr lang="ru-RU" sz="1400" dirty="0" smtClean="0">
                <a:latin typeface="+mn-lt"/>
              </a:rPr>
              <a:t>Топоров Владимир Николаевич</a:t>
            </a:r>
          </a:p>
          <a:p>
            <a:r>
              <a:rPr lang="ru-RU" sz="1400" dirty="0" smtClean="0">
                <a:latin typeface="+mn-lt"/>
              </a:rPr>
              <a:t>Шестакова Светлана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000240"/>
            <a:ext cx="3818308" cy="255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1986-1996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857232"/>
            <a:ext cx="34290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1400" dirty="0" smtClean="0">
                <a:latin typeface="+mn-lt"/>
              </a:rPr>
              <a:t>Баринов Роман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Бурдинский</a:t>
            </a:r>
            <a:r>
              <a:rPr lang="ru-RU" sz="1400" dirty="0" smtClean="0">
                <a:latin typeface="+mn-lt"/>
              </a:rPr>
              <a:t> Алексей Владимирович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Говенько</a:t>
            </a:r>
            <a:r>
              <a:rPr lang="ru-RU" sz="1400" dirty="0" smtClean="0">
                <a:latin typeface="+mn-lt"/>
              </a:rPr>
              <a:t> Елена Сергеевна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Жаркая Наталья Сергеевна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Жунёв</a:t>
            </a:r>
            <a:r>
              <a:rPr lang="ru-RU" sz="1400" dirty="0" smtClean="0">
                <a:latin typeface="+mn-lt"/>
              </a:rPr>
              <a:t> Евгений Владимирович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Зверев Юрий Вячеславович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Ильцова</a:t>
            </a:r>
            <a:r>
              <a:rPr lang="ru-RU" sz="1400" dirty="0" smtClean="0">
                <a:latin typeface="+mn-lt"/>
              </a:rPr>
              <a:t> Валентина Сергеевна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Калекина</a:t>
            </a:r>
            <a:r>
              <a:rPr lang="ru-RU" sz="1400" dirty="0" smtClean="0">
                <a:latin typeface="+mn-lt"/>
              </a:rPr>
              <a:t> Ольга Иосифовна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Колодина</a:t>
            </a:r>
            <a:r>
              <a:rPr lang="ru-RU" sz="1400" dirty="0" smtClean="0">
                <a:latin typeface="+mn-lt"/>
              </a:rPr>
              <a:t> Тамара Валерьевна 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Когуашвили</a:t>
            </a:r>
            <a:r>
              <a:rPr lang="ru-RU" sz="1400" dirty="0" smtClean="0">
                <a:latin typeface="+mn-lt"/>
              </a:rPr>
              <a:t> Ольга Андреевна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Малюта</a:t>
            </a:r>
            <a:r>
              <a:rPr lang="ru-RU" sz="1400" dirty="0" smtClean="0">
                <a:latin typeface="+mn-lt"/>
              </a:rPr>
              <a:t> Татьяна Владимировна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Молчевский</a:t>
            </a:r>
            <a:r>
              <a:rPr lang="ru-RU" sz="1400" dirty="0" smtClean="0">
                <a:latin typeface="+mn-lt"/>
              </a:rPr>
              <a:t> Петр Викторович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Манжигеева</a:t>
            </a:r>
            <a:r>
              <a:rPr lang="ru-RU" sz="1400" dirty="0" smtClean="0">
                <a:latin typeface="+mn-lt"/>
              </a:rPr>
              <a:t> Наталья Федоровна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Мисюркеев</a:t>
            </a:r>
            <a:r>
              <a:rPr lang="ru-RU" sz="1400" dirty="0" smtClean="0">
                <a:latin typeface="+mn-lt"/>
              </a:rPr>
              <a:t> Владимир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Напарте</a:t>
            </a:r>
            <a:endParaRPr lang="ru-RU" sz="1400" dirty="0" smtClean="0">
              <a:latin typeface="+mn-lt"/>
            </a:endParaRPr>
          </a:p>
          <a:p>
            <a:pPr marL="342900" lvl="0" indent="-342900"/>
            <a:r>
              <a:rPr lang="ru-RU" sz="1400" dirty="0" err="1" smtClean="0">
                <a:latin typeface="+mn-lt"/>
              </a:rPr>
              <a:t>Помытов</a:t>
            </a:r>
            <a:r>
              <a:rPr lang="ru-RU" sz="1400" dirty="0" smtClean="0">
                <a:latin typeface="+mn-lt"/>
              </a:rPr>
              <a:t> Антон Юрьевич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Прохорова Галина Павловна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Рубан</a:t>
            </a:r>
            <a:endParaRPr lang="ru-RU" sz="1400" dirty="0" smtClean="0">
              <a:latin typeface="+mn-lt"/>
            </a:endParaRPr>
          </a:p>
          <a:p>
            <a:pPr marL="342900" lvl="0" indent="-342900"/>
            <a:r>
              <a:rPr lang="ru-RU" sz="1400" dirty="0" err="1" smtClean="0">
                <a:latin typeface="+mn-lt"/>
              </a:rPr>
              <a:t>Самбуев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Жаргал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Дабаевич</a:t>
            </a:r>
            <a:endParaRPr lang="ru-RU" sz="1400" dirty="0" smtClean="0">
              <a:latin typeface="+mn-lt"/>
            </a:endParaRPr>
          </a:p>
          <a:p>
            <a:pPr marL="342900" lvl="0" indent="-342900"/>
            <a:r>
              <a:rPr lang="ru-RU" sz="1400" dirty="0" smtClean="0">
                <a:latin typeface="+mn-lt"/>
              </a:rPr>
              <a:t>Фатеева Любовь Михайловна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Франтенко</a:t>
            </a:r>
            <a:r>
              <a:rPr lang="ru-RU" sz="1400" dirty="0" smtClean="0">
                <a:latin typeface="+mn-lt"/>
              </a:rPr>
              <a:t> Дмитрий Павлович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Щетинин Алексей Александрович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Чевтаева</a:t>
            </a:r>
            <a:endParaRPr lang="ru-RU" sz="14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643050"/>
            <a:ext cx="490826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1986-1996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857232"/>
            <a:ext cx="3429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1400" dirty="0" err="1" smtClean="0">
                <a:latin typeface="+mn-lt"/>
              </a:rPr>
              <a:t>Арсунукаев</a:t>
            </a:r>
            <a:r>
              <a:rPr lang="ru-RU" sz="1400" dirty="0" smtClean="0">
                <a:latin typeface="+mn-lt"/>
              </a:rPr>
              <a:t> Евгений </a:t>
            </a:r>
            <a:r>
              <a:rPr lang="ru-RU" sz="1400" dirty="0" err="1" smtClean="0">
                <a:latin typeface="+mn-lt"/>
              </a:rPr>
              <a:t>Сайпудинович</a:t>
            </a:r>
            <a:endParaRPr lang="ru-RU" sz="1400" dirty="0" smtClean="0">
              <a:latin typeface="+mn-lt"/>
            </a:endParaRPr>
          </a:p>
          <a:p>
            <a:pPr marL="342900" lvl="0" indent="-342900"/>
            <a:r>
              <a:rPr lang="ru-RU" sz="1400" dirty="0" smtClean="0">
                <a:latin typeface="+mn-lt"/>
              </a:rPr>
              <a:t>Бородина Юлия Викторовна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Быкова Анна Владимировна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Галеева</a:t>
            </a:r>
            <a:r>
              <a:rPr lang="ru-RU" sz="1400" dirty="0" smtClean="0">
                <a:latin typeface="+mn-lt"/>
              </a:rPr>
              <a:t> Людмила Валерьевна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Дзигунская</a:t>
            </a:r>
            <a:r>
              <a:rPr lang="ru-RU" sz="1400" dirty="0" smtClean="0">
                <a:latin typeface="+mn-lt"/>
              </a:rPr>
              <a:t> Наталья Михайловна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Дюк</a:t>
            </a:r>
            <a:r>
              <a:rPr lang="ru-RU" sz="1400" dirty="0" smtClean="0">
                <a:latin typeface="+mn-lt"/>
              </a:rPr>
              <a:t> Алексей Алексеевич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Иванова Мария Юрьевна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Коновалова Людмила Викторовна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928934"/>
            <a:ext cx="5429288" cy="363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38" y="928670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1400" dirty="0" smtClean="0">
                <a:latin typeface="+mn-lt"/>
              </a:rPr>
              <a:t>Смирнова Татьяна Владимировна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Скосырская Наталья Владимировна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Соболева Таисия Александровна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Скосырский</a:t>
            </a:r>
            <a:r>
              <a:rPr lang="ru-RU" sz="1400" dirty="0" smtClean="0">
                <a:latin typeface="+mn-lt"/>
              </a:rPr>
              <a:t> Геннадий  Анисимович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Тихонова Елена Николаевна</a:t>
            </a:r>
          </a:p>
          <a:p>
            <a:pPr marL="342900" lvl="0" indent="-342900"/>
            <a:r>
              <a:rPr lang="ru-RU" sz="1400" dirty="0" err="1" smtClean="0">
                <a:latin typeface="+mn-lt"/>
              </a:rPr>
              <a:t>Федоткин</a:t>
            </a:r>
            <a:r>
              <a:rPr lang="ru-RU" sz="1400" dirty="0" smtClean="0">
                <a:latin typeface="+mn-lt"/>
              </a:rPr>
              <a:t> Иван Владимирович 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Хамаганова Екатерина Сергеевна</a:t>
            </a:r>
          </a:p>
          <a:p>
            <a:pPr marL="342900" lvl="0" indent="-342900"/>
            <a:r>
              <a:rPr lang="ru-RU" sz="1400" dirty="0" smtClean="0">
                <a:latin typeface="+mn-lt"/>
              </a:rPr>
              <a:t>Шергина Евгения Ивановна</a:t>
            </a:r>
            <a:endParaRPr lang="ru-RU" sz="1400" dirty="0">
              <a:latin typeface="+mn-lt"/>
            </a:endParaRPr>
          </a:p>
        </p:txBody>
      </p:sp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1987-1997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714356"/>
            <a:ext cx="3429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err="1" smtClean="0">
                <a:latin typeface="+mn-lt"/>
              </a:rPr>
              <a:t>Арсунукаев</a:t>
            </a:r>
            <a:r>
              <a:rPr lang="ru-RU" sz="1400" dirty="0" smtClean="0">
                <a:latin typeface="+mn-lt"/>
              </a:rPr>
              <a:t> Станислав </a:t>
            </a:r>
            <a:r>
              <a:rPr lang="ru-RU" sz="1400" dirty="0" err="1" smtClean="0">
                <a:latin typeface="+mn-lt"/>
              </a:rPr>
              <a:t>Сайпудинович</a:t>
            </a:r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smtClean="0">
                <a:latin typeface="+mn-lt"/>
              </a:rPr>
              <a:t>Бычков Василий Анатольевич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Брянская Татьяна Владимировна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Вейт</a:t>
            </a:r>
            <a:r>
              <a:rPr lang="ru-RU" sz="1400" dirty="0" smtClean="0">
                <a:latin typeface="+mn-lt"/>
              </a:rPr>
              <a:t> Александр  Владимирович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Ведерникова Оксана Сергеевна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Воронина Татьяна Владимировна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Германова Любовь Геннадьевна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Глухих Дмитрий Алексеевич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Гончарук Елена Владимировна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Гращенкова</a:t>
            </a:r>
            <a:r>
              <a:rPr lang="ru-RU" sz="1400" dirty="0" smtClean="0">
                <a:latin typeface="+mn-lt"/>
              </a:rPr>
              <a:t> Оксана Николаевна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Жунев</a:t>
            </a:r>
            <a:r>
              <a:rPr lang="ru-RU" sz="1400" dirty="0" smtClean="0">
                <a:latin typeface="+mn-lt"/>
              </a:rPr>
              <a:t> Вячеслав Владимирович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571480"/>
            <a:ext cx="37862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smtClean="0">
                <a:latin typeface="+mn-lt"/>
              </a:rPr>
              <a:t>Зиганшина Елена Викторовна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Зеленова</a:t>
            </a:r>
            <a:r>
              <a:rPr lang="ru-RU" sz="1400" dirty="0" smtClean="0">
                <a:latin typeface="+mn-lt"/>
              </a:rPr>
              <a:t> Юлия Сергеевна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Иванова Наталья Викторовна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Истомин Константин Павлович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Козулин Сергей Владимирович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Киреева Валентина Владимировна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Пензина</a:t>
            </a:r>
            <a:r>
              <a:rPr lang="ru-RU" sz="1400" dirty="0" smtClean="0">
                <a:latin typeface="+mn-lt"/>
              </a:rPr>
              <a:t> Светлана Геннадьевна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Суханов Вячеслав Викторович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Скосырский</a:t>
            </a:r>
            <a:r>
              <a:rPr lang="ru-RU" sz="1400" dirty="0" smtClean="0">
                <a:latin typeface="+mn-lt"/>
              </a:rPr>
              <a:t> Алексей Владимирович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Федорова Ольга Владимировна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Чжан-Чун-Кин</a:t>
            </a:r>
            <a:r>
              <a:rPr lang="ru-RU" sz="1400" dirty="0" smtClean="0">
                <a:latin typeface="+mn-lt"/>
              </a:rPr>
              <a:t> Виктор Геннадьевич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Яценко</a:t>
            </a:r>
            <a:r>
              <a:rPr lang="ru-RU" sz="1400" dirty="0" smtClean="0">
                <a:latin typeface="+mn-lt"/>
              </a:rPr>
              <a:t> Тамара Валерьевна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Яковлев Алексей Витальевич</a:t>
            </a:r>
            <a:endParaRPr lang="ru-RU" sz="1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502025"/>
            <a:ext cx="4824536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1988-1998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714356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smtClean="0">
                <a:latin typeface="+mn-lt"/>
              </a:rPr>
              <a:t>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Баранова Олеся Юрьевна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Бельков Роман Александрович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Берсанов</a:t>
            </a:r>
            <a:r>
              <a:rPr lang="ru-RU" sz="1400" dirty="0" smtClean="0">
                <a:latin typeface="+mn-lt"/>
              </a:rPr>
              <a:t> Роман Сергеевич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Бобков Максим Александрович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Гурьева Лидия Иосифовна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Галеев</a:t>
            </a:r>
            <a:r>
              <a:rPr lang="ru-RU" sz="1400" dirty="0" smtClean="0">
                <a:latin typeface="+mn-lt"/>
              </a:rPr>
              <a:t> Александр Валерьевич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Юрин Виталий Алексеевич</a:t>
            </a:r>
            <a:endParaRPr lang="ru-RU" sz="14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571744"/>
            <a:ext cx="5286412" cy="39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14876" y="857232"/>
            <a:ext cx="4071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err="1" smtClean="0">
                <a:latin typeface="+mn-lt"/>
              </a:rPr>
              <a:t>Кашкарева</a:t>
            </a:r>
            <a:r>
              <a:rPr lang="ru-RU" sz="1400" dirty="0" smtClean="0">
                <a:latin typeface="+mn-lt"/>
              </a:rPr>
              <a:t> Татьяна Михайловна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Курикша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Антонида</a:t>
            </a:r>
            <a:r>
              <a:rPr lang="ru-RU" sz="1400" dirty="0" smtClean="0">
                <a:latin typeface="+mn-lt"/>
              </a:rPr>
              <a:t> Федоровна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Манзырев</a:t>
            </a:r>
            <a:r>
              <a:rPr lang="ru-RU" sz="1400" dirty="0" smtClean="0">
                <a:latin typeface="+mn-lt"/>
              </a:rPr>
              <a:t> Михаил Васильевич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Пешков Василий Иванович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Пугонина</a:t>
            </a:r>
            <a:r>
              <a:rPr lang="ru-RU" sz="1400" dirty="0" smtClean="0">
                <a:latin typeface="+mn-lt"/>
              </a:rPr>
              <a:t> Татьяна Михайловна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Меньшиков Геннадий Викторович</a:t>
            </a:r>
          </a:p>
        </p:txBody>
      </p:sp>
      <p:pic>
        <p:nvPicPr>
          <p:cNvPr id="7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1988-1999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642918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smtClean="0">
                <a:latin typeface="+mn-lt"/>
              </a:rPr>
              <a:t>Апушникова Юлия Александровна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Вишнякова Лилия Валерьевна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Доржиева Евгения Юрьевна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Иванов Николай Петрович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Каюкова</a:t>
            </a:r>
            <a:r>
              <a:rPr lang="ru-RU" sz="1400" dirty="0" smtClean="0">
                <a:latin typeface="+mn-lt"/>
              </a:rPr>
              <a:t> Ирина Борисовна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Козулин Николай Валерьевич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Козулина</a:t>
            </a:r>
            <a:r>
              <a:rPr lang="ru-RU" sz="1400" dirty="0" smtClean="0">
                <a:latin typeface="+mn-lt"/>
              </a:rPr>
              <a:t> Юлия Валерьевна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Кухтина</a:t>
            </a:r>
            <a:r>
              <a:rPr lang="ru-RU" sz="1400" dirty="0" smtClean="0">
                <a:latin typeface="+mn-lt"/>
              </a:rPr>
              <a:t> Ирина Валерьевна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Кухтина</a:t>
            </a:r>
            <a:r>
              <a:rPr lang="ru-RU" sz="1400" dirty="0" smtClean="0">
                <a:latin typeface="+mn-lt"/>
              </a:rPr>
              <a:t> Алена Викторовна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785794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err="1" smtClean="0">
                <a:latin typeface="+mn-lt"/>
              </a:rPr>
              <a:t>Кухтина</a:t>
            </a:r>
            <a:r>
              <a:rPr lang="ru-RU" sz="1400" dirty="0" smtClean="0">
                <a:latin typeface="+mn-lt"/>
              </a:rPr>
              <a:t> Анна Викторовна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Лелекова</a:t>
            </a:r>
            <a:r>
              <a:rPr lang="ru-RU" sz="1400" dirty="0" smtClean="0">
                <a:latin typeface="+mn-lt"/>
              </a:rPr>
              <a:t> Дарья Владимировна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Личичан Наталья Анатольевна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Прохоров Владимир Викторович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Прохорова Татьяна Александровна</a:t>
            </a:r>
          </a:p>
          <a:p>
            <a:pPr marL="342900" indent="-342900"/>
            <a:r>
              <a:rPr lang="ru-RU" sz="1400" dirty="0" err="1" smtClean="0">
                <a:latin typeface="+mn-lt"/>
              </a:rPr>
              <a:t>Самбуева</a:t>
            </a:r>
            <a:r>
              <a:rPr lang="ru-RU" sz="1400" dirty="0" smtClean="0">
                <a:latin typeface="+mn-lt"/>
              </a:rPr>
              <a:t> Елена </a:t>
            </a:r>
            <a:r>
              <a:rPr lang="ru-RU" sz="1400" dirty="0" err="1" smtClean="0">
                <a:latin typeface="+mn-lt"/>
              </a:rPr>
              <a:t>Дабаевна</a:t>
            </a:r>
            <a:endParaRPr lang="ru-RU" sz="1400" dirty="0" smtClean="0">
              <a:latin typeface="+mn-lt"/>
            </a:endParaRPr>
          </a:p>
          <a:p>
            <a:pPr marL="342900" indent="-342900"/>
            <a:r>
              <a:rPr lang="ru-RU" sz="1400" dirty="0" smtClean="0">
                <a:latin typeface="+mn-lt"/>
              </a:rPr>
              <a:t>Соболев Александр Валерьевич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Семенов Михаил Анатольевич</a:t>
            </a:r>
          </a:p>
          <a:p>
            <a:pPr marL="342900" indent="-342900"/>
            <a:r>
              <a:rPr lang="ru-RU" sz="1400" dirty="0" smtClean="0">
                <a:latin typeface="+mn-lt"/>
              </a:rPr>
              <a:t>Скосырская Екатерина Валерьевна</a:t>
            </a:r>
            <a:endParaRPr lang="ru-RU" sz="1400" dirty="0">
              <a:latin typeface="+mn-lt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786058"/>
            <a:ext cx="56290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1988-1998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92867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+mn-lt"/>
              </a:rPr>
              <a:t>В</a:t>
            </a:r>
          </a:p>
          <a:p>
            <a:r>
              <a:rPr lang="ru-RU" sz="1600" dirty="0" smtClean="0">
                <a:latin typeface="+mn-lt"/>
              </a:rPr>
              <a:t>Андреев Александр Викторович</a:t>
            </a:r>
          </a:p>
          <a:p>
            <a:r>
              <a:rPr lang="ru-RU" sz="1600" dirty="0" err="1" smtClean="0">
                <a:latin typeface="+mn-lt"/>
              </a:rPr>
              <a:t>Белькова</a:t>
            </a:r>
            <a:r>
              <a:rPr lang="ru-RU" sz="1600" dirty="0" smtClean="0">
                <a:latin typeface="+mn-lt"/>
              </a:rPr>
              <a:t> Олеся Сергеевна</a:t>
            </a:r>
          </a:p>
          <a:p>
            <a:r>
              <a:rPr lang="ru-RU" sz="1600" dirty="0" err="1" smtClean="0">
                <a:latin typeface="+mn-lt"/>
              </a:rPr>
              <a:t>Баракин</a:t>
            </a:r>
            <a:r>
              <a:rPr lang="ru-RU" sz="1600" dirty="0" smtClean="0">
                <a:latin typeface="+mn-lt"/>
              </a:rPr>
              <a:t> Дмитрий Викторович</a:t>
            </a:r>
          </a:p>
          <a:p>
            <a:r>
              <a:rPr lang="ru-RU" sz="1600" dirty="0" smtClean="0">
                <a:latin typeface="+mn-lt"/>
              </a:rPr>
              <a:t>Беспрозванный Роман Игнатьевич</a:t>
            </a:r>
          </a:p>
          <a:p>
            <a:r>
              <a:rPr lang="ru-RU" sz="1600" dirty="0" smtClean="0">
                <a:latin typeface="+mn-lt"/>
              </a:rPr>
              <a:t>Вислобоков Роман Викторович</a:t>
            </a:r>
          </a:p>
          <a:p>
            <a:r>
              <a:rPr lang="ru-RU" sz="1600" dirty="0" smtClean="0">
                <a:latin typeface="+mn-lt"/>
              </a:rPr>
              <a:t>Григорьева Наталья Игоревна</a:t>
            </a:r>
          </a:p>
          <a:p>
            <a:r>
              <a:rPr lang="ru-RU" sz="1600" dirty="0" err="1" smtClean="0">
                <a:latin typeface="+mn-lt"/>
              </a:rPr>
              <a:t>Глухова</a:t>
            </a:r>
            <a:r>
              <a:rPr lang="ru-RU" sz="1600" dirty="0" smtClean="0">
                <a:latin typeface="+mn-lt"/>
              </a:rPr>
              <a:t> Екатерина Владимировна</a:t>
            </a:r>
          </a:p>
          <a:p>
            <a:r>
              <a:rPr lang="ru-RU" sz="1600" dirty="0" smtClean="0">
                <a:latin typeface="+mn-lt"/>
              </a:rPr>
              <a:t>Каратаева Татьяна Сергеевна</a:t>
            </a:r>
          </a:p>
          <a:p>
            <a:r>
              <a:rPr lang="ru-RU" sz="1600" dirty="0" smtClean="0">
                <a:latin typeface="+mn-lt"/>
              </a:rPr>
              <a:t>Кальнин Дмитрий Леонидович</a:t>
            </a:r>
          </a:p>
          <a:p>
            <a:r>
              <a:rPr lang="ru-RU" sz="1600" dirty="0" err="1" smtClean="0">
                <a:latin typeface="+mn-lt"/>
              </a:rPr>
              <a:t>Кокорин</a:t>
            </a:r>
            <a:r>
              <a:rPr lang="ru-RU" sz="1600" dirty="0" smtClean="0">
                <a:latin typeface="+mn-lt"/>
              </a:rPr>
              <a:t> Андрей Георгиевич</a:t>
            </a:r>
          </a:p>
          <a:p>
            <a:r>
              <a:rPr lang="ru-RU" sz="1600" dirty="0" err="1" smtClean="0">
                <a:latin typeface="+mn-lt"/>
              </a:rPr>
              <a:t>Коневин</a:t>
            </a:r>
            <a:r>
              <a:rPr lang="ru-RU" sz="1600" dirty="0" smtClean="0">
                <a:latin typeface="+mn-lt"/>
              </a:rPr>
              <a:t> Виктор Владимирович</a:t>
            </a:r>
          </a:p>
          <a:p>
            <a:r>
              <a:rPr lang="ru-RU" sz="1600" dirty="0" err="1" smtClean="0">
                <a:latin typeface="+mn-lt"/>
              </a:rPr>
              <a:t>Лагерева</a:t>
            </a:r>
            <a:r>
              <a:rPr lang="ru-RU" sz="1600" dirty="0" smtClean="0">
                <a:latin typeface="+mn-lt"/>
              </a:rPr>
              <a:t> Наталья Сергеевна</a:t>
            </a:r>
          </a:p>
          <a:p>
            <a:r>
              <a:rPr lang="ru-RU" sz="1600" dirty="0" smtClean="0">
                <a:latin typeface="+mn-lt"/>
              </a:rPr>
              <a:t>Петин Роман</a:t>
            </a:r>
          </a:p>
          <a:p>
            <a:r>
              <a:rPr lang="ru-RU" sz="1600" dirty="0" smtClean="0">
                <a:latin typeface="+mn-lt"/>
              </a:rPr>
              <a:t>Прохорова Евгения Павловна</a:t>
            </a:r>
          </a:p>
          <a:p>
            <a:r>
              <a:rPr lang="ru-RU" sz="1600" dirty="0" smtClean="0">
                <a:latin typeface="+mn-lt"/>
              </a:rPr>
              <a:t>Третьяков Николай Александрович</a:t>
            </a:r>
            <a:endParaRPr lang="ru-RU" sz="1600" dirty="0">
              <a:latin typeface="+mn-lt"/>
            </a:endParaRPr>
          </a:p>
        </p:txBody>
      </p:sp>
      <p:pic>
        <p:nvPicPr>
          <p:cNvPr id="5" name="Picture 2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1989-1999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000108"/>
            <a:ext cx="350046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+mn-lt"/>
              </a:rPr>
              <a:t>Асатрян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Норайр</a:t>
            </a:r>
            <a:endParaRPr lang="ru-RU" sz="1600" dirty="0" smtClean="0">
              <a:latin typeface="+mn-lt"/>
            </a:endParaRPr>
          </a:p>
          <a:p>
            <a:r>
              <a:rPr lang="ru-RU" sz="1600" dirty="0" err="1" smtClean="0">
                <a:latin typeface="+mn-lt"/>
              </a:rPr>
              <a:t>Буянтуева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Аюна</a:t>
            </a:r>
            <a:endParaRPr lang="ru-RU" sz="1600" dirty="0" smtClean="0">
              <a:latin typeface="+mn-lt"/>
            </a:endParaRPr>
          </a:p>
          <a:p>
            <a:r>
              <a:rPr lang="ru-RU" sz="1600" dirty="0" err="1" smtClean="0">
                <a:latin typeface="+mn-lt"/>
              </a:rPr>
              <a:t>Величкин</a:t>
            </a:r>
            <a:r>
              <a:rPr lang="ru-RU" sz="1600" dirty="0" smtClean="0">
                <a:latin typeface="+mn-lt"/>
              </a:rPr>
              <a:t> Андрей</a:t>
            </a:r>
          </a:p>
          <a:p>
            <a:r>
              <a:rPr lang="ru-RU" sz="1600" dirty="0" smtClean="0">
                <a:latin typeface="+mn-lt"/>
              </a:rPr>
              <a:t>Германова Татьяна</a:t>
            </a:r>
          </a:p>
          <a:p>
            <a:r>
              <a:rPr lang="ru-RU" sz="1600" dirty="0" smtClean="0">
                <a:latin typeface="+mn-lt"/>
              </a:rPr>
              <a:t>Глазков Андрей </a:t>
            </a:r>
          </a:p>
          <a:p>
            <a:r>
              <a:rPr lang="ru-RU" sz="1600" dirty="0" smtClean="0">
                <a:latin typeface="+mn-lt"/>
              </a:rPr>
              <a:t>Зайцева Наталья</a:t>
            </a:r>
          </a:p>
          <a:p>
            <a:r>
              <a:rPr lang="ru-RU" sz="1600" dirty="0" smtClean="0">
                <a:latin typeface="+mn-lt"/>
              </a:rPr>
              <a:t>Золотарёва Людмила</a:t>
            </a:r>
          </a:p>
          <a:p>
            <a:r>
              <a:rPr lang="ru-RU" sz="1600" dirty="0" smtClean="0">
                <a:latin typeface="+mn-lt"/>
              </a:rPr>
              <a:t>Корецкий Владимир</a:t>
            </a:r>
          </a:p>
          <a:p>
            <a:r>
              <a:rPr lang="ru-RU" sz="1600" dirty="0" smtClean="0">
                <a:latin typeface="+mn-lt"/>
              </a:rPr>
              <a:t>Люсимин Виктор</a:t>
            </a:r>
          </a:p>
          <a:p>
            <a:r>
              <a:rPr lang="ru-RU" sz="1600" dirty="0" smtClean="0">
                <a:latin typeface="+mn-lt"/>
              </a:rPr>
              <a:t>Прохоров Александр</a:t>
            </a:r>
          </a:p>
          <a:p>
            <a:r>
              <a:rPr lang="ru-RU" sz="1600" dirty="0" smtClean="0">
                <a:latin typeface="+mn-lt"/>
              </a:rPr>
              <a:t>Павлова Татьяна Александровна</a:t>
            </a:r>
          </a:p>
          <a:p>
            <a:r>
              <a:rPr lang="ru-RU" sz="1600" dirty="0" smtClean="0">
                <a:latin typeface="+mn-lt"/>
              </a:rPr>
              <a:t>Матусевич Алексей</a:t>
            </a:r>
          </a:p>
          <a:p>
            <a:r>
              <a:rPr lang="ru-RU" sz="1600" dirty="0" smtClean="0">
                <a:latin typeface="+mn-lt"/>
              </a:rPr>
              <a:t>Мартынов Александр</a:t>
            </a:r>
          </a:p>
          <a:p>
            <a:r>
              <a:rPr lang="ru-RU" sz="1600" dirty="0" smtClean="0">
                <a:latin typeface="+mn-lt"/>
              </a:rPr>
              <a:t>Петин Виктор</a:t>
            </a:r>
          </a:p>
          <a:p>
            <a:r>
              <a:rPr lang="ru-RU" sz="1600" dirty="0" smtClean="0">
                <a:latin typeface="+mn-lt"/>
              </a:rPr>
              <a:t>Прохоров Андрей</a:t>
            </a:r>
          </a:p>
          <a:p>
            <a:r>
              <a:rPr lang="ru-RU" sz="1600" dirty="0" err="1" smtClean="0">
                <a:latin typeface="+mn-lt"/>
              </a:rPr>
              <a:t>Ринчинова</a:t>
            </a:r>
            <a:r>
              <a:rPr lang="ru-RU" sz="1600" dirty="0" smtClean="0">
                <a:latin typeface="+mn-lt"/>
              </a:rPr>
              <a:t> Татьяна</a:t>
            </a:r>
          </a:p>
          <a:p>
            <a:r>
              <a:rPr lang="ru-RU" sz="1600" dirty="0" smtClean="0">
                <a:latin typeface="+mn-lt"/>
              </a:rPr>
              <a:t>Стариков Вячеслав</a:t>
            </a:r>
          </a:p>
          <a:p>
            <a:r>
              <a:rPr lang="ru-RU" sz="1600" dirty="0" smtClean="0">
                <a:latin typeface="+mn-lt"/>
              </a:rPr>
              <a:t>Третьякова Ольга Антоновна</a:t>
            </a:r>
          </a:p>
          <a:p>
            <a:r>
              <a:rPr lang="ru-RU" sz="1600" dirty="0" smtClean="0">
                <a:latin typeface="+mn-lt"/>
              </a:rPr>
              <a:t>Утюжников Михаил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1928794" y="1000108"/>
            <a:ext cx="621510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latin typeface="+mn-lt"/>
                <a:ea typeface="Calibri" pitchFamily="34" charset="0"/>
                <a:cs typeface="Times New Roman" pitchFamily="18" charset="0"/>
              </a:rPr>
              <a:t>С 2005 года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иректором школы стала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Скосырская Татьяна </a:t>
            </a:r>
            <a:r>
              <a:rPr lang="ru-RU" b="1" dirty="0" err="1" smtClean="0">
                <a:latin typeface="+mn-lt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урьяновна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 2006 году школа получила статус   республиканской экспериментальной площадки</a:t>
            </a:r>
            <a:r>
              <a:rPr lang="ru-RU" dirty="0" smtClean="0">
                <a:latin typeface="+mn-lt"/>
                <a:ea typeface="Calibri" pitchFamily="34" charset="0"/>
                <a:cs typeface="Times New Roman" pitchFamily="18" charset="0"/>
              </a:rPr>
              <a:t>. В 2007 году школа стала победителем в национальном проекте № 2. В феврале 2007 года школа получила статус Районной экспериментальной площадки</a:t>
            </a:r>
            <a:r>
              <a:rPr lang="ru-RU" i="1" dirty="0" smtClean="0"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 2012 году победила в республиканском конкурсе и получила статус «Республиканская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стажировочная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площадка по реализации национальной образовательной инициативы «НАША НОВАЯ ШКОЛА». Начиная с 2006 года,  выпускники школы  показывают лучшие результаты в районе по русскому языку, по математике, обществознанию, истории, так  например в 2012 году средний тестовый балл по русскому языку составил 70, 5 балла, по математике 56,5, что на 15 баллов выше районного по каждому предмету. По обществознанию средний тестовый балл – 56,5 балла, что на 4,9 выше районного.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1989-1999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928670"/>
            <a:ext cx="457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 smtClean="0">
                <a:latin typeface="+mn-lt"/>
              </a:rPr>
              <a:t>Бочкин Виталий Викторович</a:t>
            </a:r>
          </a:p>
          <a:p>
            <a:r>
              <a:rPr lang="ru-RU" sz="1300" dirty="0" err="1" smtClean="0">
                <a:latin typeface="+mn-lt"/>
              </a:rPr>
              <a:t>Бугдаев</a:t>
            </a:r>
            <a:r>
              <a:rPr lang="ru-RU" sz="1300" dirty="0" smtClean="0">
                <a:latin typeface="+mn-lt"/>
              </a:rPr>
              <a:t> Василий Витальевич</a:t>
            </a:r>
          </a:p>
          <a:p>
            <a:r>
              <a:rPr lang="ru-RU" sz="1300" dirty="0" err="1" smtClean="0">
                <a:latin typeface="+mn-lt"/>
              </a:rPr>
              <a:t>Бурдинская</a:t>
            </a:r>
            <a:r>
              <a:rPr lang="ru-RU" sz="1300" dirty="0" smtClean="0">
                <a:latin typeface="+mn-lt"/>
              </a:rPr>
              <a:t> Наталья Сергеевна</a:t>
            </a:r>
          </a:p>
          <a:p>
            <a:r>
              <a:rPr lang="ru-RU" sz="1300" dirty="0" smtClean="0">
                <a:latin typeface="+mn-lt"/>
              </a:rPr>
              <a:t>Гончарук Татьяна Владимировна</a:t>
            </a:r>
          </a:p>
          <a:p>
            <a:r>
              <a:rPr lang="ru-RU" sz="1300" dirty="0" smtClean="0">
                <a:latin typeface="+mn-lt"/>
              </a:rPr>
              <a:t>Горшкова Татьяна Юрьевна</a:t>
            </a:r>
          </a:p>
          <a:p>
            <a:r>
              <a:rPr lang="ru-RU" sz="1300" dirty="0" smtClean="0">
                <a:latin typeface="+mn-lt"/>
              </a:rPr>
              <a:t>Голованов Дмитрий Александрович</a:t>
            </a:r>
          </a:p>
          <a:p>
            <a:r>
              <a:rPr lang="ru-RU" sz="1300" dirty="0" smtClean="0">
                <a:latin typeface="+mn-lt"/>
              </a:rPr>
              <a:t>Григорьев Андрей Николаевич</a:t>
            </a:r>
          </a:p>
          <a:p>
            <a:r>
              <a:rPr lang="ru-RU" sz="1300" dirty="0" err="1" smtClean="0">
                <a:latin typeface="+mn-lt"/>
              </a:rPr>
              <a:t>Дацко</a:t>
            </a:r>
            <a:r>
              <a:rPr lang="ru-RU" sz="1300" dirty="0" smtClean="0">
                <a:latin typeface="+mn-lt"/>
              </a:rPr>
              <a:t> Вера Михайловна</a:t>
            </a:r>
          </a:p>
          <a:p>
            <a:r>
              <a:rPr lang="ru-RU" sz="1300" dirty="0" smtClean="0">
                <a:latin typeface="+mn-lt"/>
              </a:rPr>
              <a:t>Зиганшина Ольга  Викторовна</a:t>
            </a:r>
          </a:p>
          <a:p>
            <a:r>
              <a:rPr lang="ru-RU" sz="1300" dirty="0" err="1" smtClean="0">
                <a:latin typeface="+mn-lt"/>
              </a:rPr>
              <a:t>Колмаков</a:t>
            </a:r>
            <a:r>
              <a:rPr lang="ru-RU" sz="1300" dirty="0" smtClean="0">
                <a:latin typeface="+mn-lt"/>
              </a:rPr>
              <a:t> Дмитрий Владимирович</a:t>
            </a:r>
          </a:p>
          <a:p>
            <a:r>
              <a:rPr lang="ru-RU" sz="1300" dirty="0" smtClean="0">
                <a:latin typeface="+mn-lt"/>
              </a:rPr>
              <a:t> </a:t>
            </a:r>
            <a:r>
              <a:rPr lang="ru-RU" sz="1300" dirty="0" err="1" smtClean="0">
                <a:latin typeface="+mn-lt"/>
              </a:rPr>
              <a:t>Кван-Чен-Ван</a:t>
            </a:r>
            <a:r>
              <a:rPr lang="ru-RU" sz="1300" dirty="0" smtClean="0">
                <a:latin typeface="+mn-lt"/>
              </a:rPr>
              <a:t> Михаил Николаевна</a:t>
            </a:r>
          </a:p>
          <a:p>
            <a:r>
              <a:rPr lang="ru-RU" sz="1300" dirty="0" smtClean="0">
                <a:latin typeface="+mn-lt"/>
              </a:rPr>
              <a:t>Меньшиков Дмитрий Геннадьевич</a:t>
            </a:r>
          </a:p>
          <a:p>
            <a:r>
              <a:rPr lang="ru-RU" sz="1300" dirty="0" smtClean="0">
                <a:latin typeface="+mn-lt"/>
              </a:rPr>
              <a:t>Митрофанова Олеся Владимировна</a:t>
            </a:r>
          </a:p>
          <a:p>
            <a:r>
              <a:rPr lang="ru-RU" sz="1300" dirty="0" smtClean="0">
                <a:latin typeface="+mn-lt"/>
              </a:rPr>
              <a:t>Натальин Дмитрий Александрович</a:t>
            </a:r>
          </a:p>
          <a:p>
            <a:r>
              <a:rPr lang="ru-RU" sz="1300" dirty="0" smtClean="0">
                <a:latin typeface="+mn-lt"/>
              </a:rPr>
              <a:t>Некипелов Сергей Анатольевич</a:t>
            </a:r>
          </a:p>
          <a:p>
            <a:r>
              <a:rPr lang="ru-RU" sz="1300" dirty="0" smtClean="0">
                <a:latin typeface="+mn-lt"/>
              </a:rPr>
              <a:t>Перфильева </a:t>
            </a:r>
            <a:r>
              <a:rPr lang="ru-RU" sz="1300" dirty="0" err="1" smtClean="0">
                <a:latin typeface="+mn-lt"/>
              </a:rPr>
              <a:t>Снежана</a:t>
            </a:r>
            <a:r>
              <a:rPr lang="ru-RU" sz="1300" dirty="0" smtClean="0">
                <a:latin typeface="+mn-lt"/>
              </a:rPr>
              <a:t> Александровна</a:t>
            </a:r>
          </a:p>
          <a:p>
            <a:r>
              <a:rPr lang="ru-RU" sz="1300" dirty="0" smtClean="0">
                <a:latin typeface="+mn-lt"/>
              </a:rPr>
              <a:t>Прохорова Екатерина Павловна</a:t>
            </a:r>
          </a:p>
          <a:p>
            <a:r>
              <a:rPr lang="ru-RU" sz="1300" dirty="0" err="1" smtClean="0">
                <a:latin typeface="+mn-lt"/>
              </a:rPr>
              <a:t>Пинигин</a:t>
            </a:r>
            <a:r>
              <a:rPr lang="ru-RU" sz="1300" dirty="0" smtClean="0">
                <a:latin typeface="+mn-lt"/>
              </a:rPr>
              <a:t> Василий Владимирович</a:t>
            </a:r>
          </a:p>
          <a:p>
            <a:r>
              <a:rPr lang="ru-RU" sz="1300" dirty="0" err="1" smtClean="0">
                <a:latin typeface="+mn-lt"/>
              </a:rPr>
              <a:t>Ринчинова</a:t>
            </a:r>
            <a:r>
              <a:rPr lang="ru-RU" sz="1300" dirty="0" smtClean="0">
                <a:latin typeface="+mn-lt"/>
              </a:rPr>
              <a:t> Валентина</a:t>
            </a:r>
          </a:p>
          <a:p>
            <a:r>
              <a:rPr lang="ru-RU" sz="1300" dirty="0" err="1" smtClean="0">
                <a:latin typeface="+mn-lt"/>
              </a:rPr>
              <a:t>Скосырский</a:t>
            </a:r>
            <a:r>
              <a:rPr lang="ru-RU" sz="1300" dirty="0" smtClean="0">
                <a:latin typeface="+mn-lt"/>
              </a:rPr>
              <a:t> Александр Сергеевич</a:t>
            </a:r>
          </a:p>
          <a:p>
            <a:r>
              <a:rPr lang="ru-RU" sz="1300" dirty="0" smtClean="0">
                <a:latin typeface="+mn-lt"/>
              </a:rPr>
              <a:t>Туголуков Сергей Валерьевич</a:t>
            </a:r>
          </a:p>
          <a:p>
            <a:r>
              <a:rPr lang="ru-RU" sz="1300" dirty="0" smtClean="0">
                <a:latin typeface="+mn-lt"/>
              </a:rPr>
              <a:t>Федоров  Вячеслав Сергеевич</a:t>
            </a:r>
          </a:p>
          <a:p>
            <a:r>
              <a:rPr lang="ru-RU" sz="1300" dirty="0" err="1" smtClean="0">
                <a:latin typeface="+mn-lt"/>
              </a:rPr>
              <a:t>Черкинский</a:t>
            </a:r>
            <a:r>
              <a:rPr lang="ru-RU" sz="1300" dirty="0" smtClean="0">
                <a:latin typeface="+mn-lt"/>
              </a:rPr>
              <a:t> Анатолий Андреевич</a:t>
            </a:r>
          </a:p>
          <a:p>
            <a:r>
              <a:rPr lang="ru-RU" sz="1300" dirty="0" err="1" smtClean="0">
                <a:latin typeface="+mn-lt"/>
              </a:rPr>
              <a:t>Черкинский</a:t>
            </a:r>
            <a:r>
              <a:rPr lang="ru-RU" sz="1300" dirty="0" smtClean="0">
                <a:latin typeface="+mn-lt"/>
              </a:rPr>
              <a:t> Иван Сергеевич</a:t>
            </a:r>
          </a:p>
          <a:p>
            <a:r>
              <a:rPr lang="ru-RU" sz="1300" dirty="0" smtClean="0">
                <a:latin typeface="+mn-lt"/>
              </a:rPr>
              <a:t>Шульгин А</a:t>
            </a:r>
            <a:endParaRPr lang="ru-RU" sz="1300" dirty="0">
              <a:latin typeface="+mn-lt"/>
            </a:endParaRPr>
          </a:p>
        </p:txBody>
      </p:sp>
      <p:pic>
        <p:nvPicPr>
          <p:cNvPr id="4" name="Picture 2" descr="D:\Documents and Settings\Администратор\Рабочий стол\03203119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85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1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1999-2000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1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214554"/>
            <a:ext cx="4922837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D:\Documents and Settings\Администратор\Рабочий стол\0320311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5016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500306"/>
            <a:ext cx="6500858" cy="141464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92303"/>
                </a:solidFill>
                <a:latin typeface="Monotype Corsiva" pitchFamily="66" charset="0"/>
              </a:rPr>
              <a:t>Медалисты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492303"/>
              </a:solidFill>
              <a:latin typeface="Monotype Corsiva" pitchFamily="66" charset="0"/>
            </a:endParaRPr>
          </a:p>
        </p:txBody>
      </p:sp>
      <p:pic>
        <p:nvPicPr>
          <p:cNvPr id="3" name="Picture 4" descr="http://knap.ucoz.ru/_pu/0/6841045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5857892"/>
            <a:ext cx="881290" cy="7858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026020">
            <a:off x="1111467" y="1316326"/>
            <a:ext cx="253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mbria Math" pitchFamily="18" charset="0"/>
                <a:ea typeface="Cambria Math" pitchFamily="18" charset="0"/>
                <a:hlinkClick r:id="rId4" action="ppaction://hlinksldjump"/>
              </a:rPr>
              <a:t>Золотые медалисты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26020">
            <a:off x="4444579" y="1847963"/>
            <a:ext cx="2961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mbria Math" pitchFamily="18" charset="0"/>
                <a:ea typeface="Cambria Math" pitchFamily="18" charset="0"/>
                <a:hlinkClick r:id="rId5" action="ppaction://hlinksldjump"/>
              </a:rPr>
              <a:t>Серебряные медалисты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026020">
            <a:off x="1242522" y="4428216"/>
            <a:ext cx="4027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mbria Math" pitchFamily="18" charset="0"/>
                <a:ea typeface="Cambria Math" pitchFamily="18" charset="0"/>
                <a:hlinkClick r:id="rId6" action="ppaction://hlinksldjump"/>
              </a:rPr>
              <a:t>Серебряные медалисты</a:t>
            </a:r>
            <a:r>
              <a:rPr lang="en-U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mbria Math" pitchFamily="18" charset="0"/>
                <a:ea typeface="Cambria Math" pitchFamily="18" charset="0"/>
                <a:hlinkClick r:id="rId6" action="ppaction://hlinksldjump"/>
              </a:rPr>
              <a:t> XXI</a:t>
            </a:r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mbria Math" pitchFamily="18" charset="0"/>
                <a:ea typeface="Cambria Math" pitchFamily="18" charset="0"/>
                <a:hlinkClick r:id="rId6" action="ppaction://hlinksldjump"/>
              </a:rPr>
              <a:t> века 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785926"/>
            <a:ext cx="6286544" cy="170039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Cambria Math" pitchFamily="18" charset="0"/>
                <a:ea typeface="Cambria Math" pitchFamily="18" charset="0"/>
              </a:rPr>
              <a:t>Золотые медалисты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1357298"/>
            <a:ext cx="72866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Окончили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Маловскую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восьмилетнюю школу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Жанфу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Галина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 1963 год (БСШ – Золотая медаль)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Капитонова Галина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 1963 год (БСШ – Золотая медаль)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Колобова Наталья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 1965 год (БСШ – Золотая медаль)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Герасимчук Нина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 1966 год (БСШ – Серебряная медаль)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Панова Татьяна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 1970 год (БСШ – Золотая медаль)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8434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1357298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Степанов Валерий 2003</a:t>
            </a:r>
          </a:p>
          <a:p>
            <a:pPr algn="ctr"/>
            <a:r>
              <a:rPr lang="ru-RU" sz="2800" dirty="0" smtClean="0"/>
              <a:t>Кузбасский государственный университет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00042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Золотые медалисты школы</a:t>
            </a:r>
          </a:p>
        </p:txBody>
      </p:sp>
      <p:pic>
        <p:nvPicPr>
          <p:cNvPr id="4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  <p:pic>
        <p:nvPicPr>
          <p:cNvPr id="3074" name="Picture 2" descr="H:\проект город дополнительно фото\степанов вале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1428736"/>
            <a:ext cx="275785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500174"/>
            <a:ext cx="6643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Бердникова Марина </a:t>
            </a:r>
          </a:p>
          <a:p>
            <a:pPr algn="ctr"/>
            <a:r>
              <a:rPr lang="ru-RU" sz="3200" b="1" dirty="0" smtClean="0"/>
              <a:t>2004 </a:t>
            </a:r>
          </a:p>
          <a:p>
            <a:pPr algn="ctr"/>
            <a:r>
              <a:rPr lang="ru-RU" sz="3200" dirty="0" err="1" smtClean="0"/>
              <a:t>Восточно-Сибирский</a:t>
            </a:r>
            <a:r>
              <a:rPr lang="ru-RU" sz="3200" dirty="0" smtClean="0"/>
              <a:t> Государственный Технологический университет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00042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Золотые медалисты школы</a:t>
            </a:r>
          </a:p>
        </p:txBody>
      </p:sp>
      <p:pic>
        <p:nvPicPr>
          <p:cNvPr id="4" name="Picture 2" descr="D:\Documents and Settings\Администратор\Рабочий стол\056016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928802"/>
            <a:ext cx="2714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Алексеев Денис </a:t>
            </a:r>
            <a:r>
              <a:rPr lang="ru-RU" sz="2400" dirty="0" smtClean="0"/>
              <a:t>2002 Байкальский государственный университет экономики и права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00042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Золотые медалисты школы</a:t>
            </a:r>
          </a:p>
        </p:txBody>
      </p:sp>
      <p:pic>
        <p:nvPicPr>
          <p:cNvPr id="6" name="Picture 3" descr="D:\Documents and Settings\Администратор\Рабочий стол\историко=культурный атлас МШ\учит атлас\учителя  атлас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428992" y="1142984"/>
            <a:ext cx="475196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428736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Проскурякова Галина 2008 </a:t>
            </a:r>
          </a:p>
          <a:p>
            <a:pPr algn="ctr"/>
            <a:r>
              <a:rPr lang="ru-RU" sz="2800" dirty="0" smtClean="0"/>
              <a:t>Томский государственный университет</a:t>
            </a:r>
          </a:p>
        </p:txBody>
      </p:sp>
      <p:pic>
        <p:nvPicPr>
          <p:cNvPr id="3" name="Picture 2" descr="D:\Documents and Settings\Администратор\Рабочий стол\историко=культурный атлас МШ\медалисты\фото медалистов (1)\фото медалистов (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2143140" cy="4510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500042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Золотые медалисты школы</a:t>
            </a:r>
          </a:p>
        </p:txBody>
      </p:sp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571612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Бахманова</a:t>
            </a:r>
            <a:r>
              <a:rPr lang="ru-RU" sz="2400" b="1" dirty="0" smtClean="0"/>
              <a:t> Маша </a:t>
            </a:r>
            <a:r>
              <a:rPr lang="ru-RU" sz="2400" dirty="0" smtClean="0"/>
              <a:t>2010 Иркутский государственный технический университет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00042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Золотые медалисты школы</a:t>
            </a:r>
          </a:p>
        </p:txBody>
      </p:sp>
      <p:pic>
        <p:nvPicPr>
          <p:cNvPr id="116738" name="Picture 2" descr="D:\Documents and Settings\Администратор\Рабочий стол\историко=культурный атлас МШ\медалисты\фото медалистов (1)\фото медалистов (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3383383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14480" y="285728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>
                <a:solidFill>
                  <a:srgbClr val="0033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785926"/>
            <a:ext cx="6286544" cy="32720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  <a:effectLst/>
                <a:latin typeface="Monotype Corsiva" pitchFamily="66" charset="0"/>
              </a:rPr>
              <a:t>Директора школы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357298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Ларионова Анастасия 2011 </a:t>
            </a:r>
          </a:p>
          <a:p>
            <a:pPr algn="ctr"/>
            <a:r>
              <a:rPr lang="ru-RU" sz="2000" dirty="0" smtClean="0"/>
              <a:t>Иркутский государственный университет путей сообщения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00042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Золотые медалисты школы</a:t>
            </a:r>
          </a:p>
        </p:txBody>
      </p:sp>
      <p:pic>
        <p:nvPicPr>
          <p:cNvPr id="117762" name="Picture 2" descr="D:\Documents and Settings\Администратор\Рабочий стол\историко=культурный атлас МШ\медалисты\фото медалистов (1)\Ларионова  наст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1000108"/>
            <a:ext cx="3448657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285860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Коптелова Наталья 2012 </a:t>
            </a:r>
          </a:p>
          <a:p>
            <a:pPr algn="ctr"/>
            <a:r>
              <a:rPr lang="ru-RU" sz="2400" dirty="0" err="1" smtClean="0"/>
              <a:t>Восточно-Сибирский</a:t>
            </a:r>
            <a:r>
              <a:rPr lang="ru-RU" sz="2400" dirty="0" smtClean="0"/>
              <a:t> технологический государственный университет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00042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Золотые медалисты школы</a:t>
            </a:r>
          </a:p>
        </p:txBody>
      </p:sp>
      <p:pic>
        <p:nvPicPr>
          <p:cNvPr id="118786" name="Picture 2" descr="D:\Documents and Settings\Администратор\Рабочий стол\историко=культурный атлас МШ\медалисты\фото медалистов (1)\фото медалистов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305054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785926"/>
            <a:ext cx="6286544" cy="170039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502604"/>
                </a:solidFill>
                <a:effectLst/>
                <a:latin typeface="Cambria Math" pitchFamily="18" charset="0"/>
                <a:ea typeface="Cambria Math" pitchFamily="18" charset="0"/>
              </a:rPr>
              <a:t>Серебряные медалисты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502604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357166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60007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1982 - 2000 г.г.</a:t>
            </a:r>
          </a:p>
          <a:p>
            <a:r>
              <a:rPr lang="ru-RU" sz="1400" b="1" dirty="0" smtClean="0">
                <a:latin typeface="+mn-lt"/>
                <a:hlinkClick r:id="rId2" action="ppaction://hlinksldjump"/>
              </a:rPr>
              <a:t>Маханов Андрей 1987 </a:t>
            </a:r>
            <a:r>
              <a:rPr lang="ru-RU" sz="1400" dirty="0" smtClean="0">
                <a:latin typeface="+mn-lt"/>
                <a:hlinkClick r:id="rId2" action="ppaction://hlinksldjump"/>
              </a:rPr>
              <a:t>(Читинский политехнический университет)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  <a:hlinkClick r:id="rId3" action="ppaction://hlinksldjump"/>
              </a:rPr>
              <a:t>Белов Сергей 1987 </a:t>
            </a:r>
            <a:r>
              <a:rPr lang="ru-RU" sz="1400" dirty="0" smtClean="0">
                <a:latin typeface="+mn-lt"/>
                <a:hlinkClick r:id="rId3" action="ppaction://hlinksldjump"/>
              </a:rPr>
              <a:t>(Иркутский институт иностранных языков)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Смирнова Оксана 1988 </a:t>
            </a:r>
            <a:r>
              <a:rPr lang="ru-RU" sz="1400" dirty="0" smtClean="0">
                <a:latin typeface="+mn-lt"/>
              </a:rPr>
              <a:t>(Бурятский государственный университет )</a:t>
            </a:r>
          </a:p>
          <a:p>
            <a:r>
              <a:rPr lang="ru-RU" sz="1400" b="1" dirty="0" smtClean="0">
                <a:latin typeface="+mn-lt"/>
                <a:hlinkClick r:id="rId4" action="ppaction://hlinksldjump"/>
              </a:rPr>
              <a:t>Вишняков Владислав 1989 </a:t>
            </a:r>
            <a:r>
              <a:rPr lang="ru-RU" sz="1400" dirty="0" smtClean="0">
                <a:latin typeface="+mn-lt"/>
                <a:hlinkClick r:id="rId4" action="ppaction://hlinksldjump"/>
              </a:rPr>
              <a:t>(</a:t>
            </a:r>
            <a:r>
              <a:rPr lang="ru-RU" sz="1400" dirty="0" err="1" smtClean="0">
                <a:latin typeface="+mn-lt"/>
                <a:hlinkClick r:id="rId4" action="ppaction://hlinksldjump"/>
              </a:rPr>
              <a:t>Восточно-Сибирский</a:t>
            </a:r>
            <a:r>
              <a:rPr lang="ru-RU" sz="1400" dirty="0" smtClean="0">
                <a:latin typeface="+mn-lt"/>
                <a:hlinkClick r:id="rId4" action="ppaction://hlinksldjump"/>
              </a:rPr>
              <a:t> технологический институт</a:t>
            </a:r>
            <a:r>
              <a:rPr lang="ru-RU" sz="1400" dirty="0" smtClean="0">
                <a:latin typeface="+mn-lt"/>
              </a:rPr>
              <a:t>)</a:t>
            </a:r>
          </a:p>
          <a:p>
            <a:r>
              <a:rPr lang="ru-RU" sz="1400" b="1" dirty="0" smtClean="0">
                <a:latin typeface="+mn-lt"/>
                <a:hlinkClick r:id="rId5" action="ppaction://hlinksldjump"/>
              </a:rPr>
              <a:t>Люфахуан Марина 1990 </a:t>
            </a:r>
            <a:r>
              <a:rPr lang="ru-RU" sz="1400" dirty="0" smtClean="0">
                <a:latin typeface="+mn-lt"/>
                <a:hlinkClick r:id="rId5" action="ppaction://hlinksldjump"/>
              </a:rPr>
              <a:t>(Иркутский техникум торговли</a:t>
            </a:r>
            <a:r>
              <a:rPr lang="ru-RU" sz="1400" dirty="0" smtClean="0">
                <a:latin typeface="+mn-lt"/>
              </a:rPr>
              <a:t>)</a:t>
            </a:r>
          </a:p>
          <a:p>
            <a:r>
              <a:rPr lang="ru-RU" sz="1400" b="1" dirty="0" smtClean="0">
                <a:latin typeface="+mn-lt"/>
                <a:hlinkClick r:id="rId6" action="ppaction://hlinksldjump"/>
              </a:rPr>
              <a:t>Иванов Олег 1990 </a:t>
            </a:r>
            <a:r>
              <a:rPr lang="ru-RU" sz="1400" dirty="0" smtClean="0">
                <a:latin typeface="+mn-lt"/>
                <a:hlinkClick r:id="rId6" action="ppaction://hlinksldjump"/>
              </a:rPr>
              <a:t>(Читинский политехнический институт)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Смирнова Анастасия 1991 </a:t>
            </a:r>
            <a:r>
              <a:rPr lang="ru-RU" sz="1400" dirty="0" smtClean="0">
                <a:latin typeface="+mn-lt"/>
              </a:rPr>
              <a:t>(Бурятский государственный институт)</a:t>
            </a:r>
          </a:p>
          <a:p>
            <a:r>
              <a:rPr lang="ru-RU" sz="1400" b="1" dirty="0" smtClean="0">
                <a:latin typeface="+mn-lt"/>
                <a:hlinkClick r:id="rId7" action="ppaction://hlinksldjump"/>
              </a:rPr>
              <a:t>Коновалова Екатерина 1991 </a:t>
            </a:r>
            <a:r>
              <a:rPr lang="ru-RU" sz="1400" dirty="0" smtClean="0">
                <a:latin typeface="+mn-lt"/>
                <a:hlinkClick r:id="rId7" action="ppaction://hlinksldjump"/>
              </a:rPr>
              <a:t>(Иркутская государственная академия) 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  <a:hlinkClick r:id="rId8" action="ppaction://hlinksldjump"/>
              </a:rPr>
              <a:t>Тихонова Ольга 1994 </a:t>
            </a:r>
            <a:r>
              <a:rPr lang="ru-RU" sz="1400" dirty="0" smtClean="0">
                <a:latin typeface="+mn-lt"/>
                <a:hlinkClick r:id="rId8" action="ppaction://hlinksldjump"/>
              </a:rPr>
              <a:t>(Читинский медицинский институт)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  <a:hlinkClick r:id="rId9" action="ppaction://hlinksldjump"/>
              </a:rPr>
              <a:t>Иванов Станислав 1995 </a:t>
            </a:r>
            <a:r>
              <a:rPr lang="ru-RU" sz="1400" dirty="0" smtClean="0">
                <a:latin typeface="+mn-lt"/>
                <a:hlinkClick r:id="rId9" action="ppaction://hlinksldjump"/>
              </a:rPr>
              <a:t>(Орловский государственный политехнический </a:t>
            </a:r>
            <a:r>
              <a:rPr lang="ru-RU" sz="1400" dirty="0" smtClean="0">
                <a:latin typeface="+mn-lt"/>
              </a:rPr>
              <a:t>институт )</a:t>
            </a:r>
          </a:p>
          <a:p>
            <a:r>
              <a:rPr lang="ru-RU" sz="1400" b="1" dirty="0" smtClean="0">
                <a:latin typeface="+mn-lt"/>
                <a:hlinkClick r:id="rId10" action="ppaction://hlinksldjump"/>
              </a:rPr>
              <a:t>Пыжикова Евгения 1995 </a:t>
            </a:r>
            <a:r>
              <a:rPr lang="ru-RU" sz="1400" dirty="0" smtClean="0">
                <a:latin typeface="+mn-lt"/>
                <a:hlinkClick r:id="rId10" action="ppaction://hlinksldjump"/>
              </a:rPr>
              <a:t>(Бурятский государственный педагогический университет)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  <a:hlinkClick r:id="rId11" action="ppaction://hlinksldjump"/>
              </a:rPr>
              <a:t>Аксенова Елена 1995 </a:t>
            </a:r>
            <a:r>
              <a:rPr lang="ru-RU" sz="1400" dirty="0" smtClean="0">
                <a:latin typeface="+mn-lt"/>
                <a:hlinkClick r:id="rId11" action="ppaction://hlinksldjump"/>
              </a:rPr>
              <a:t>(Бурятский государственный педагогический институт)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  <a:hlinkClick r:id="rId12" action="ppaction://hlinksldjump"/>
              </a:rPr>
              <a:t>Григорьева Наталья 1998 </a:t>
            </a:r>
            <a:r>
              <a:rPr lang="ru-RU" sz="1400" dirty="0" smtClean="0">
                <a:latin typeface="+mn-lt"/>
                <a:hlinkClick r:id="rId12" action="ppaction://hlinksldjump"/>
              </a:rPr>
              <a:t>(Читинский государственный университет. Забайкальский институт предпринимательства  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  <a:hlinkClick r:id="rId13" action="ppaction://hlinksldjump"/>
              </a:rPr>
              <a:t>Гурьева Лидия 1998 </a:t>
            </a:r>
            <a:r>
              <a:rPr lang="ru-RU" sz="1400" dirty="0" smtClean="0">
                <a:latin typeface="+mn-lt"/>
                <a:hlinkClick r:id="rId13" action="ppaction://hlinksldjump"/>
              </a:rPr>
              <a:t>(Бурятский государственный университет)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  <a:hlinkClick r:id="rId14" action="ppaction://hlinksldjump"/>
              </a:rPr>
              <a:t>Вишнякова Лилия 1999 </a:t>
            </a:r>
            <a:r>
              <a:rPr lang="ru-RU" sz="1400" dirty="0" smtClean="0">
                <a:latin typeface="+mn-lt"/>
                <a:hlinkClick r:id="rId14" action="ppaction://hlinksldjump"/>
              </a:rPr>
              <a:t>(Бурятский государственный университет)</a:t>
            </a:r>
            <a:endParaRPr lang="ru-RU" sz="1400" dirty="0">
              <a:latin typeface="+mn-lt"/>
            </a:endParaRPr>
          </a:p>
        </p:txBody>
      </p:sp>
      <p:pic>
        <p:nvPicPr>
          <p:cNvPr id="5" name="Picture 2" descr="D:\Documents and Settings\Администратор\Рабочий стол\05601661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643050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Маханов Андрей 1987 </a:t>
            </a:r>
            <a:r>
              <a:rPr lang="ru-RU" sz="2400" dirty="0" smtClean="0"/>
              <a:t>Читинский политехнический университет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362122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383624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86314" y="1714488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Белов Сергей 1987 </a:t>
            </a:r>
            <a:r>
              <a:rPr lang="ru-RU" sz="2800" dirty="0" smtClean="0">
                <a:latin typeface="+mn-lt"/>
              </a:rPr>
              <a:t>Иркутский институт иностранных языков</a:t>
            </a:r>
          </a:p>
        </p:txBody>
      </p:sp>
      <p:pic>
        <p:nvPicPr>
          <p:cNvPr id="5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278223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43372" y="1214422"/>
            <a:ext cx="3929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Вишняков Владислав 1989 </a:t>
            </a:r>
          </a:p>
          <a:p>
            <a:pPr algn="ctr"/>
            <a:r>
              <a:rPr lang="ru-RU" sz="2800" dirty="0" err="1" smtClean="0">
                <a:latin typeface="+mn-lt"/>
              </a:rPr>
              <a:t>Восточно-Сибирский</a:t>
            </a:r>
            <a:r>
              <a:rPr lang="ru-RU" sz="2800" dirty="0" smtClean="0">
                <a:latin typeface="+mn-lt"/>
              </a:rPr>
              <a:t> технологический институт</a:t>
            </a:r>
          </a:p>
        </p:txBody>
      </p:sp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714488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Люфахуан Марина 1990 </a:t>
            </a:r>
            <a:r>
              <a:rPr lang="ru-RU" sz="2400" dirty="0" smtClean="0">
                <a:latin typeface="+mn-lt"/>
              </a:rPr>
              <a:t>Иркутский техникум торговли</a:t>
            </a:r>
          </a:p>
        </p:txBody>
      </p:sp>
      <p:pic>
        <p:nvPicPr>
          <p:cNvPr id="136196" name="Picture 4" descr="E:\люфахуан мар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266106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299251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29124" y="1428736"/>
            <a:ext cx="3500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Иванов Олег 1990 </a:t>
            </a:r>
            <a:r>
              <a:rPr lang="ru-RU" sz="2800" dirty="0" smtClean="0">
                <a:latin typeface="+mn-lt"/>
              </a:rPr>
              <a:t>Читинский политехнический институт</a:t>
            </a:r>
          </a:p>
        </p:txBody>
      </p:sp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Серебряные медалисты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50017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Коновалова Екатерина 1991 </a:t>
            </a:r>
          </a:p>
          <a:p>
            <a:pPr algn="ctr"/>
            <a:r>
              <a:rPr lang="ru-RU" sz="2400" dirty="0" smtClean="0"/>
              <a:t>Иркутская государственная экономическая академия </a:t>
            </a:r>
          </a:p>
        </p:txBody>
      </p:sp>
      <p:pic>
        <p:nvPicPr>
          <p:cNvPr id="119810" name="Picture 2" descr="D:\Documents and Settings\Администратор\Рабочий стол\историко=культурный атлас МШ\медалисты\P910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3281363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Documents and Settings\Администратор\Рабочий стол\0560166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5857892"/>
            <a:ext cx="809625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6050</Words>
  <Application>Microsoft Office PowerPoint</Application>
  <PresentationFormat>Экран (4:3)</PresentationFormat>
  <Paragraphs>1483</Paragraphs>
  <Slides>136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136</vt:i4>
      </vt:variant>
    </vt:vector>
  </HeadingPairs>
  <TitlesOfParts>
    <vt:vector size="1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Главный</cp:lastModifiedBy>
  <cp:revision>481</cp:revision>
  <dcterms:created xsi:type="dcterms:W3CDTF">2012-01-28T13:47:59Z</dcterms:created>
  <dcterms:modified xsi:type="dcterms:W3CDTF">2021-09-24T10:19:32Z</dcterms:modified>
</cp:coreProperties>
</file>